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9" r:id="rId5"/>
    <p:sldMasterId id="2147483726" r:id="rId6"/>
    <p:sldMasterId id="2147483753" r:id="rId7"/>
  </p:sldMasterIdLst>
  <p:notesMasterIdLst>
    <p:notesMasterId r:id="rId26"/>
  </p:notesMasterIdLst>
  <p:handoutMasterIdLst>
    <p:handoutMasterId r:id="rId27"/>
  </p:handoutMasterIdLst>
  <p:sldIdLst>
    <p:sldId id="264" r:id="rId8"/>
    <p:sldId id="265" r:id="rId9"/>
    <p:sldId id="266" r:id="rId10"/>
    <p:sldId id="270" r:id="rId11"/>
    <p:sldId id="275" r:id="rId12"/>
    <p:sldId id="271" r:id="rId13"/>
    <p:sldId id="272" r:id="rId14"/>
    <p:sldId id="273" r:id="rId15"/>
    <p:sldId id="274" r:id="rId16"/>
    <p:sldId id="277" r:id="rId17"/>
    <p:sldId id="278" r:id="rId18"/>
    <p:sldId id="279" r:id="rId19"/>
    <p:sldId id="280" r:id="rId20"/>
    <p:sldId id="281" r:id="rId21"/>
    <p:sldId id="282" r:id="rId22"/>
    <p:sldId id="287" r:id="rId23"/>
    <p:sldId id="288" r:id="rId24"/>
    <p:sldId id="289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44"/>
    <a:srgbClr val="2ACFD3"/>
    <a:srgbClr val="A1CE57"/>
    <a:srgbClr val="739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2DA487-4A48-4A81-8936-A83C256BA53E}" v="19" dt="2022-01-14T13:09:05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54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sson Josefina" userId="588e5503-8880-4e67-8cc2-fedb94479f80" providerId="ADAL" clId="{822DA487-4A48-4A81-8936-A83C256BA53E}"/>
    <pc:docChg chg="undo custSel delSld modSld">
      <pc:chgData name="Johansson Josefina" userId="588e5503-8880-4e67-8cc2-fedb94479f80" providerId="ADAL" clId="{822DA487-4A48-4A81-8936-A83C256BA53E}" dt="2022-01-14T13:12:01.041" v="237" actId="1035"/>
      <pc:docMkLst>
        <pc:docMk/>
      </pc:docMkLst>
      <pc:sldChg chg="del">
        <pc:chgData name="Johansson Josefina" userId="588e5503-8880-4e67-8cc2-fedb94479f80" providerId="ADAL" clId="{822DA487-4A48-4A81-8936-A83C256BA53E}" dt="2022-01-14T11:40:37.840" v="82" actId="47"/>
        <pc:sldMkLst>
          <pc:docMk/>
          <pc:sldMk cId="4058112926" sldId="262"/>
        </pc:sldMkLst>
      </pc:sldChg>
      <pc:sldChg chg="del">
        <pc:chgData name="Johansson Josefina" userId="588e5503-8880-4e67-8cc2-fedb94479f80" providerId="ADAL" clId="{822DA487-4A48-4A81-8936-A83C256BA53E}" dt="2022-01-14T11:40:41.935" v="84" actId="47"/>
        <pc:sldMkLst>
          <pc:docMk/>
          <pc:sldMk cId="1624977652" sldId="263"/>
        </pc:sldMkLst>
      </pc:sldChg>
      <pc:sldChg chg="modSp mod">
        <pc:chgData name="Johansson Josefina" userId="588e5503-8880-4e67-8cc2-fedb94479f80" providerId="ADAL" clId="{822DA487-4A48-4A81-8936-A83C256BA53E}" dt="2022-01-14T12:52:25.986" v="85" actId="1076"/>
        <pc:sldMkLst>
          <pc:docMk/>
          <pc:sldMk cId="471995298" sldId="264"/>
        </pc:sldMkLst>
        <pc:picChg chg="mod">
          <ac:chgData name="Johansson Josefina" userId="588e5503-8880-4e67-8cc2-fedb94479f80" providerId="ADAL" clId="{822DA487-4A48-4A81-8936-A83C256BA53E}" dt="2022-01-14T12:52:25.986" v="85" actId="1076"/>
          <ac:picMkLst>
            <pc:docMk/>
            <pc:sldMk cId="471995298" sldId="264"/>
            <ac:picMk id="4" creationId="{56D3C7E5-114E-4894-9EBC-059F7B893866}"/>
          </ac:picMkLst>
        </pc:picChg>
      </pc:sldChg>
      <pc:sldChg chg="modSp mod">
        <pc:chgData name="Johansson Josefina" userId="588e5503-8880-4e67-8cc2-fedb94479f80" providerId="ADAL" clId="{822DA487-4A48-4A81-8936-A83C256BA53E}" dt="2022-01-13T15:37:18.384" v="63" actId="1076"/>
        <pc:sldMkLst>
          <pc:docMk/>
          <pc:sldMk cId="3168656502" sldId="265"/>
        </pc:sldMkLst>
        <pc:picChg chg="mod">
          <ac:chgData name="Johansson Josefina" userId="588e5503-8880-4e67-8cc2-fedb94479f80" providerId="ADAL" clId="{822DA487-4A48-4A81-8936-A83C256BA53E}" dt="2022-01-13T15:37:18.384" v="63" actId="1076"/>
          <ac:picMkLst>
            <pc:docMk/>
            <pc:sldMk cId="3168656502" sldId="265"/>
            <ac:picMk id="16" creationId="{0B43192D-A8BC-45A4-8376-A90FA609F9A0}"/>
          </ac:picMkLst>
        </pc:picChg>
      </pc:sldChg>
      <pc:sldChg chg="modSp mod">
        <pc:chgData name="Johansson Josefina" userId="588e5503-8880-4e67-8cc2-fedb94479f80" providerId="ADAL" clId="{822DA487-4A48-4A81-8936-A83C256BA53E}" dt="2022-01-14T08:24:45.563" v="65" actId="1035"/>
        <pc:sldMkLst>
          <pc:docMk/>
          <pc:sldMk cId="277813006" sldId="266"/>
        </pc:sldMkLst>
        <pc:spChg chg="mod">
          <ac:chgData name="Johansson Josefina" userId="588e5503-8880-4e67-8cc2-fedb94479f80" providerId="ADAL" clId="{822DA487-4A48-4A81-8936-A83C256BA53E}" dt="2022-01-14T08:24:45.563" v="65" actId="1035"/>
          <ac:spMkLst>
            <pc:docMk/>
            <pc:sldMk cId="277813006" sldId="266"/>
            <ac:spMk id="13" creationId="{967BFBA3-2897-45F1-ADCE-5C2C9CEF764B}"/>
          </ac:spMkLst>
        </pc:spChg>
        <pc:picChg chg="mod">
          <ac:chgData name="Johansson Josefina" userId="588e5503-8880-4e67-8cc2-fedb94479f80" providerId="ADAL" clId="{822DA487-4A48-4A81-8936-A83C256BA53E}" dt="2022-01-13T15:37:12.898" v="62" actId="1076"/>
          <ac:picMkLst>
            <pc:docMk/>
            <pc:sldMk cId="277813006" sldId="266"/>
            <ac:picMk id="12" creationId="{D928A0AD-878E-4EEC-BC3A-DDF8649F30C3}"/>
          </ac:picMkLst>
        </pc:picChg>
      </pc:sldChg>
      <pc:sldChg chg="del">
        <pc:chgData name="Johansson Josefina" userId="588e5503-8880-4e67-8cc2-fedb94479f80" providerId="ADAL" clId="{822DA487-4A48-4A81-8936-A83C256BA53E}" dt="2022-01-14T11:40:36.482" v="80" actId="47"/>
        <pc:sldMkLst>
          <pc:docMk/>
          <pc:sldMk cId="3652969903" sldId="268"/>
        </pc:sldMkLst>
      </pc:sldChg>
      <pc:sldChg chg="del">
        <pc:chgData name="Johansson Josefina" userId="588e5503-8880-4e67-8cc2-fedb94479f80" providerId="ADAL" clId="{822DA487-4A48-4A81-8936-A83C256BA53E}" dt="2022-01-14T11:40:35.400" v="78" actId="47"/>
        <pc:sldMkLst>
          <pc:docMk/>
          <pc:sldMk cId="3703903563" sldId="269"/>
        </pc:sldMkLst>
      </pc:sldChg>
      <pc:sldChg chg="modSp mod">
        <pc:chgData name="Johansson Josefina" userId="588e5503-8880-4e67-8cc2-fedb94479f80" providerId="ADAL" clId="{822DA487-4A48-4A81-8936-A83C256BA53E}" dt="2022-01-14T08:25:13.635" v="67" actId="14100"/>
        <pc:sldMkLst>
          <pc:docMk/>
          <pc:sldMk cId="1836472317" sldId="270"/>
        </pc:sldMkLst>
        <pc:picChg chg="mod">
          <ac:chgData name="Johansson Josefina" userId="588e5503-8880-4e67-8cc2-fedb94479f80" providerId="ADAL" clId="{822DA487-4A48-4A81-8936-A83C256BA53E}" dt="2022-01-14T08:25:13.635" v="67" actId="14100"/>
          <ac:picMkLst>
            <pc:docMk/>
            <pc:sldMk cId="1836472317" sldId="270"/>
            <ac:picMk id="3" creationId="{754F7D15-8453-453B-BB7D-0CD5E20144B3}"/>
          </ac:picMkLst>
        </pc:picChg>
        <pc:picChg chg="mod">
          <ac:chgData name="Johansson Josefina" userId="588e5503-8880-4e67-8cc2-fedb94479f80" providerId="ADAL" clId="{822DA487-4A48-4A81-8936-A83C256BA53E}" dt="2022-01-13T15:37:08.107" v="61" actId="1076"/>
          <ac:picMkLst>
            <pc:docMk/>
            <pc:sldMk cId="1836472317" sldId="270"/>
            <ac:picMk id="6" creationId="{4717FEEB-1837-44BD-91A4-419527717C69}"/>
          </ac:picMkLst>
        </pc:picChg>
      </pc:sldChg>
      <pc:sldChg chg="modSp mod">
        <pc:chgData name="Johansson Josefina" userId="588e5503-8880-4e67-8cc2-fedb94479f80" providerId="ADAL" clId="{822DA487-4A48-4A81-8936-A83C256BA53E}" dt="2022-01-13T15:36:56.177" v="59" actId="1076"/>
        <pc:sldMkLst>
          <pc:docMk/>
          <pc:sldMk cId="1831533731" sldId="271"/>
        </pc:sldMkLst>
        <pc:picChg chg="mod">
          <ac:chgData name="Johansson Josefina" userId="588e5503-8880-4e67-8cc2-fedb94479f80" providerId="ADAL" clId="{822DA487-4A48-4A81-8936-A83C256BA53E}" dt="2022-01-13T15:36:56.177" v="59" actId="1076"/>
          <ac:picMkLst>
            <pc:docMk/>
            <pc:sldMk cId="1831533731" sldId="271"/>
            <ac:picMk id="9" creationId="{F7B410BC-427F-4B37-B95E-9A3F893630A4}"/>
          </ac:picMkLst>
        </pc:picChg>
      </pc:sldChg>
      <pc:sldChg chg="modSp mod">
        <pc:chgData name="Johansson Josefina" userId="588e5503-8880-4e67-8cc2-fedb94479f80" providerId="ADAL" clId="{822DA487-4A48-4A81-8936-A83C256BA53E}" dt="2022-01-13T15:36:51.192" v="58" actId="1076"/>
        <pc:sldMkLst>
          <pc:docMk/>
          <pc:sldMk cId="329432655" sldId="272"/>
        </pc:sldMkLst>
        <pc:picChg chg="mod">
          <ac:chgData name="Johansson Josefina" userId="588e5503-8880-4e67-8cc2-fedb94479f80" providerId="ADAL" clId="{822DA487-4A48-4A81-8936-A83C256BA53E}" dt="2022-01-13T15:36:51.192" v="58" actId="1076"/>
          <ac:picMkLst>
            <pc:docMk/>
            <pc:sldMk cId="329432655" sldId="272"/>
            <ac:picMk id="28" creationId="{138BE29C-B140-48CA-A8BF-7E3DCB4B6E95}"/>
          </ac:picMkLst>
        </pc:picChg>
      </pc:sldChg>
      <pc:sldChg chg="modSp mod">
        <pc:chgData name="Johansson Josefina" userId="588e5503-8880-4e67-8cc2-fedb94479f80" providerId="ADAL" clId="{822DA487-4A48-4A81-8936-A83C256BA53E}" dt="2022-01-13T15:36:41.216" v="57" actId="1076"/>
        <pc:sldMkLst>
          <pc:docMk/>
          <pc:sldMk cId="1711048840" sldId="273"/>
        </pc:sldMkLst>
        <pc:picChg chg="mod">
          <ac:chgData name="Johansson Josefina" userId="588e5503-8880-4e67-8cc2-fedb94479f80" providerId="ADAL" clId="{822DA487-4A48-4A81-8936-A83C256BA53E}" dt="2022-01-13T15:36:41.216" v="57" actId="1076"/>
          <ac:picMkLst>
            <pc:docMk/>
            <pc:sldMk cId="1711048840" sldId="273"/>
            <ac:picMk id="9" creationId="{F494BAB7-0ED7-4640-B04C-E6557AAB16A0}"/>
          </ac:picMkLst>
        </pc:picChg>
      </pc:sldChg>
      <pc:sldChg chg="modSp mod">
        <pc:chgData name="Johansson Josefina" userId="588e5503-8880-4e67-8cc2-fedb94479f80" providerId="ADAL" clId="{822DA487-4A48-4A81-8936-A83C256BA53E}" dt="2022-01-13T15:36:36.217" v="56" actId="1037"/>
        <pc:sldMkLst>
          <pc:docMk/>
          <pc:sldMk cId="3684635540" sldId="274"/>
        </pc:sldMkLst>
        <pc:picChg chg="mod">
          <ac:chgData name="Johansson Josefina" userId="588e5503-8880-4e67-8cc2-fedb94479f80" providerId="ADAL" clId="{822DA487-4A48-4A81-8936-A83C256BA53E}" dt="2022-01-13T15:36:36.217" v="56" actId="1037"/>
          <ac:picMkLst>
            <pc:docMk/>
            <pc:sldMk cId="3684635540" sldId="274"/>
            <ac:picMk id="4" creationId="{6A5F8B57-C35C-4025-B5BE-D0F89C62BCB0}"/>
          </ac:picMkLst>
        </pc:picChg>
      </pc:sldChg>
      <pc:sldChg chg="modSp mod">
        <pc:chgData name="Johansson Josefina" userId="588e5503-8880-4e67-8cc2-fedb94479f80" providerId="ADAL" clId="{822DA487-4A48-4A81-8936-A83C256BA53E}" dt="2022-01-13T15:37:04.193" v="60" actId="1076"/>
        <pc:sldMkLst>
          <pc:docMk/>
          <pc:sldMk cId="1033949628" sldId="275"/>
        </pc:sldMkLst>
        <pc:picChg chg="mod">
          <ac:chgData name="Johansson Josefina" userId="588e5503-8880-4e67-8cc2-fedb94479f80" providerId="ADAL" clId="{822DA487-4A48-4A81-8936-A83C256BA53E}" dt="2022-01-13T15:37:04.193" v="60" actId="1076"/>
          <ac:picMkLst>
            <pc:docMk/>
            <pc:sldMk cId="1033949628" sldId="275"/>
            <ac:picMk id="14" creationId="{5806CADE-B528-41AA-875E-EB7A7D7B6392}"/>
          </ac:picMkLst>
        </pc:picChg>
      </pc:sldChg>
      <pc:sldChg chg="modSp mod">
        <pc:chgData name="Johansson Josefina" userId="588e5503-8880-4e67-8cc2-fedb94479f80" providerId="ADAL" clId="{822DA487-4A48-4A81-8936-A83C256BA53E}" dt="2022-01-13T15:36:20.521" v="41" actId="1076"/>
        <pc:sldMkLst>
          <pc:docMk/>
          <pc:sldMk cId="826365980" sldId="276"/>
        </pc:sldMkLst>
        <pc:picChg chg="mod">
          <ac:chgData name="Johansson Josefina" userId="588e5503-8880-4e67-8cc2-fedb94479f80" providerId="ADAL" clId="{822DA487-4A48-4A81-8936-A83C256BA53E}" dt="2022-01-13T15:36:20.521" v="41" actId="1076"/>
          <ac:picMkLst>
            <pc:docMk/>
            <pc:sldMk cId="826365980" sldId="276"/>
            <ac:picMk id="13" creationId="{4D132FF5-135B-4B4B-9D60-BF6BAA38C1FD}"/>
          </ac:picMkLst>
        </pc:picChg>
      </pc:sldChg>
      <pc:sldChg chg="modSp mod">
        <pc:chgData name="Johansson Josefina" userId="588e5503-8880-4e67-8cc2-fedb94479f80" providerId="ADAL" clId="{822DA487-4A48-4A81-8936-A83C256BA53E}" dt="2022-01-14T13:06:26.796" v="174" actId="1076"/>
        <pc:sldMkLst>
          <pc:docMk/>
          <pc:sldMk cId="3811047775" sldId="277"/>
        </pc:sldMkLst>
        <pc:picChg chg="mod">
          <ac:chgData name="Johansson Josefina" userId="588e5503-8880-4e67-8cc2-fedb94479f80" providerId="ADAL" clId="{822DA487-4A48-4A81-8936-A83C256BA53E}" dt="2022-01-13T15:36:11.513" v="40" actId="1037"/>
          <ac:picMkLst>
            <pc:docMk/>
            <pc:sldMk cId="3811047775" sldId="277"/>
            <ac:picMk id="11" creationId="{5DACF255-8B24-48A8-BB7E-67DE9783BCFE}"/>
          </ac:picMkLst>
        </pc:picChg>
        <pc:cxnChg chg="mod">
          <ac:chgData name="Johansson Josefina" userId="588e5503-8880-4e67-8cc2-fedb94479f80" providerId="ADAL" clId="{822DA487-4A48-4A81-8936-A83C256BA53E}" dt="2022-01-14T13:06:26.796" v="174" actId="1076"/>
          <ac:cxnSpMkLst>
            <pc:docMk/>
            <pc:sldMk cId="3811047775" sldId="277"/>
            <ac:cxnSpMk id="6" creationId="{F4FFDC3F-738F-4A44-8DDF-DB74CE644727}"/>
          </ac:cxnSpMkLst>
        </pc:cxnChg>
      </pc:sldChg>
      <pc:sldChg chg="addSp delSp modSp mod">
        <pc:chgData name="Johansson Josefina" userId="588e5503-8880-4e67-8cc2-fedb94479f80" providerId="ADAL" clId="{822DA487-4A48-4A81-8936-A83C256BA53E}" dt="2022-01-14T13:06:08.264" v="173" actId="1076"/>
        <pc:sldMkLst>
          <pc:docMk/>
          <pc:sldMk cId="2177476884" sldId="278"/>
        </pc:sldMkLst>
        <pc:spChg chg="add del mod">
          <ac:chgData name="Johansson Josefina" userId="588e5503-8880-4e67-8cc2-fedb94479f80" providerId="ADAL" clId="{822DA487-4A48-4A81-8936-A83C256BA53E}" dt="2022-01-14T12:58:40.348" v="91" actId="478"/>
          <ac:spMkLst>
            <pc:docMk/>
            <pc:sldMk cId="2177476884" sldId="278"/>
            <ac:spMk id="2" creationId="{D5228DDE-B1DE-4141-8716-272324356646}"/>
          </ac:spMkLst>
        </pc:spChg>
        <pc:spChg chg="add del mod">
          <ac:chgData name="Johansson Josefina" userId="588e5503-8880-4e67-8cc2-fedb94479f80" providerId="ADAL" clId="{822DA487-4A48-4A81-8936-A83C256BA53E}" dt="2022-01-14T13:04:57.294" v="149" actId="478"/>
          <ac:spMkLst>
            <pc:docMk/>
            <pc:sldMk cId="2177476884" sldId="278"/>
            <ac:spMk id="9" creationId="{CBA6161C-0A59-4641-A6EC-283C0EA85066}"/>
          </ac:spMkLst>
        </pc:spChg>
        <pc:spChg chg="add del mod">
          <ac:chgData name="Johansson Josefina" userId="588e5503-8880-4e67-8cc2-fedb94479f80" providerId="ADAL" clId="{822DA487-4A48-4A81-8936-A83C256BA53E}" dt="2022-01-14T13:05:30.759" v="163" actId="478"/>
          <ac:spMkLst>
            <pc:docMk/>
            <pc:sldMk cId="2177476884" sldId="278"/>
            <ac:spMk id="10" creationId="{E513D9F8-9967-4B60-B8A5-F0F918B0E595}"/>
          </ac:spMkLst>
        </pc:spChg>
        <pc:picChg chg="mod">
          <ac:chgData name="Johansson Josefina" userId="588e5503-8880-4e67-8cc2-fedb94479f80" providerId="ADAL" clId="{822DA487-4A48-4A81-8936-A83C256BA53E}" dt="2022-01-13T15:36:01.939" v="23" actId="1037"/>
          <ac:picMkLst>
            <pc:docMk/>
            <pc:sldMk cId="2177476884" sldId="278"/>
            <ac:picMk id="5" creationId="{CFA2C711-A0EB-482B-BAAC-9084861DA362}"/>
          </ac:picMkLst>
        </pc:picChg>
        <pc:cxnChg chg="add mod">
          <ac:chgData name="Johansson Josefina" userId="588e5503-8880-4e67-8cc2-fedb94479f80" providerId="ADAL" clId="{822DA487-4A48-4A81-8936-A83C256BA53E}" dt="2022-01-14T13:05:45.281" v="165" actId="1076"/>
          <ac:cxnSpMkLst>
            <pc:docMk/>
            <pc:sldMk cId="2177476884" sldId="278"/>
            <ac:cxnSpMk id="11" creationId="{7F0E5925-3C07-484E-98CD-770DEF5F8071}"/>
          </ac:cxnSpMkLst>
        </pc:cxnChg>
        <pc:cxnChg chg="add mod">
          <ac:chgData name="Johansson Josefina" userId="588e5503-8880-4e67-8cc2-fedb94479f80" providerId="ADAL" clId="{822DA487-4A48-4A81-8936-A83C256BA53E}" dt="2022-01-14T13:05:50.618" v="167" actId="1076"/>
          <ac:cxnSpMkLst>
            <pc:docMk/>
            <pc:sldMk cId="2177476884" sldId="278"/>
            <ac:cxnSpMk id="12" creationId="{1A602845-C88A-4236-A696-C0015CA3846D}"/>
          </ac:cxnSpMkLst>
        </pc:cxnChg>
        <pc:cxnChg chg="add mod">
          <ac:chgData name="Johansson Josefina" userId="588e5503-8880-4e67-8cc2-fedb94479f80" providerId="ADAL" clId="{822DA487-4A48-4A81-8936-A83C256BA53E}" dt="2022-01-14T13:05:57.286" v="169" actId="1076"/>
          <ac:cxnSpMkLst>
            <pc:docMk/>
            <pc:sldMk cId="2177476884" sldId="278"/>
            <ac:cxnSpMk id="13" creationId="{B66268D8-23FC-4141-A143-608FFA9155C3}"/>
          </ac:cxnSpMkLst>
        </pc:cxnChg>
        <pc:cxnChg chg="add mod">
          <ac:chgData name="Johansson Josefina" userId="588e5503-8880-4e67-8cc2-fedb94479f80" providerId="ADAL" clId="{822DA487-4A48-4A81-8936-A83C256BA53E}" dt="2022-01-14T13:06:01.344" v="171" actId="1076"/>
          <ac:cxnSpMkLst>
            <pc:docMk/>
            <pc:sldMk cId="2177476884" sldId="278"/>
            <ac:cxnSpMk id="14" creationId="{A565FA83-0382-45B4-85DF-3B0CE3F8B0A9}"/>
          </ac:cxnSpMkLst>
        </pc:cxnChg>
        <pc:cxnChg chg="add mod">
          <ac:chgData name="Johansson Josefina" userId="588e5503-8880-4e67-8cc2-fedb94479f80" providerId="ADAL" clId="{822DA487-4A48-4A81-8936-A83C256BA53E}" dt="2022-01-14T13:06:08.264" v="173" actId="1076"/>
          <ac:cxnSpMkLst>
            <pc:docMk/>
            <pc:sldMk cId="2177476884" sldId="278"/>
            <ac:cxnSpMk id="15" creationId="{7221D707-E313-4414-A5DB-352C00BA4504}"/>
          </ac:cxnSpMkLst>
        </pc:cxnChg>
      </pc:sldChg>
      <pc:sldChg chg="modSp mod">
        <pc:chgData name="Johansson Josefina" userId="588e5503-8880-4e67-8cc2-fedb94479f80" providerId="ADAL" clId="{822DA487-4A48-4A81-8936-A83C256BA53E}" dt="2022-01-14T08:26:04.733" v="75" actId="1037"/>
        <pc:sldMkLst>
          <pc:docMk/>
          <pc:sldMk cId="2629465485" sldId="279"/>
        </pc:sldMkLst>
        <pc:spChg chg="mod">
          <ac:chgData name="Johansson Josefina" userId="588e5503-8880-4e67-8cc2-fedb94479f80" providerId="ADAL" clId="{822DA487-4A48-4A81-8936-A83C256BA53E}" dt="2022-01-14T08:26:04.733" v="75" actId="1037"/>
          <ac:spMkLst>
            <pc:docMk/>
            <pc:sldMk cId="2629465485" sldId="279"/>
            <ac:spMk id="30" creationId="{BC476E24-8BAB-41E3-A0D9-D24B6786B371}"/>
          </ac:spMkLst>
        </pc:spChg>
        <pc:cxnChg chg="mod">
          <ac:chgData name="Johansson Josefina" userId="588e5503-8880-4e67-8cc2-fedb94479f80" providerId="ADAL" clId="{822DA487-4A48-4A81-8936-A83C256BA53E}" dt="2022-01-14T08:26:04.733" v="75" actId="1037"/>
          <ac:cxnSpMkLst>
            <pc:docMk/>
            <pc:sldMk cId="2629465485" sldId="279"/>
            <ac:cxnSpMk id="31" creationId="{1585D6B4-AC74-403A-99A9-0A15D07A2504}"/>
          </ac:cxnSpMkLst>
        </pc:cxnChg>
      </pc:sldChg>
      <pc:sldChg chg="addSp delSp modSp mod">
        <pc:chgData name="Johansson Josefina" userId="588e5503-8880-4e67-8cc2-fedb94479f80" providerId="ADAL" clId="{822DA487-4A48-4A81-8936-A83C256BA53E}" dt="2022-01-14T13:07:41.614" v="189" actId="1037"/>
        <pc:sldMkLst>
          <pc:docMk/>
          <pc:sldMk cId="820222267" sldId="280"/>
        </pc:sldMkLst>
        <pc:spChg chg="add del mod">
          <ac:chgData name="Johansson Josefina" userId="588e5503-8880-4e67-8cc2-fedb94479f80" providerId="ADAL" clId="{822DA487-4A48-4A81-8936-A83C256BA53E}" dt="2022-01-14T13:02:00.768" v="105" actId="478"/>
          <ac:spMkLst>
            <pc:docMk/>
            <pc:sldMk cId="820222267" sldId="280"/>
            <ac:spMk id="7" creationId="{0F23B9AD-9A4A-4F98-B79B-F46B5B64A609}"/>
          </ac:spMkLst>
        </pc:spChg>
        <pc:spChg chg="add mod">
          <ac:chgData name="Johansson Josefina" userId="588e5503-8880-4e67-8cc2-fedb94479f80" providerId="ADAL" clId="{822DA487-4A48-4A81-8936-A83C256BA53E}" dt="2022-01-14T13:07:41.614" v="189" actId="1037"/>
          <ac:spMkLst>
            <pc:docMk/>
            <pc:sldMk cId="820222267" sldId="280"/>
            <ac:spMk id="8" creationId="{BAC743CC-E0CC-49F7-9F2B-30422B5F56F0}"/>
          </ac:spMkLst>
        </pc:spChg>
        <pc:picChg chg="mod">
          <ac:chgData name="Johansson Josefina" userId="588e5503-8880-4e67-8cc2-fedb94479f80" providerId="ADAL" clId="{822DA487-4A48-4A81-8936-A83C256BA53E}" dt="2022-01-13T15:35:45.254" v="21" actId="1038"/>
          <ac:picMkLst>
            <pc:docMk/>
            <pc:sldMk cId="820222267" sldId="280"/>
            <ac:picMk id="6" creationId="{A7D01424-743D-4F1C-A3B6-E98333B3DE95}"/>
          </ac:picMkLst>
        </pc:picChg>
      </pc:sldChg>
      <pc:sldChg chg="addSp delSp modSp mod">
        <pc:chgData name="Johansson Josefina" userId="588e5503-8880-4e67-8cc2-fedb94479f80" providerId="ADAL" clId="{822DA487-4A48-4A81-8936-A83C256BA53E}" dt="2022-01-14T13:07:58.603" v="192" actId="1076"/>
        <pc:sldMkLst>
          <pc:docMk/>
          <pc:sldMk cId="2131741722" sldId="281"/>
        </pc:sldMkLst>
        <pc:spChg chg="add del mod">
          <ac:chgData name="Johansson Josefina" userId="588e5503-8880-4e67-8cc2-fedb94479f80" providerId="ADAL" clId="{822DA487-4A48-4A81-8936-A83C256BA53E}" dt="2022-01-14T13:04:09.583" v="140" actId="478"/>
          <ac:spMkLst>
            <pc:docMk/>
            <pc:sldMk cId="2131741722" sldId="281"/>
            <ac:spMk id="2" creationId="{659D642C-9DED-4590-99B7-E3A041F7F380}"/>
          </ac:spMkLst>
        </pc:spChg>
        <pc:spChg chg="add del mod">
          <ac:chgData name="Johansson Josefina" userId="588e5503-8880-4e67-8cc2-fedb94479f80" providerId="ADAL" clId="{822DA487-4A48-4A81-8936-A83C256BA53E}" dt="2022-01-14T13:07:51.776" v="190" actId="478"/>
          <ac:spMkLst>
            <pc:docMk/>
            <pc:sldMk cId="2131741722" sldId="281"/>
            <ac:spMk id="7" creationId="{366859F7-89F7-41F5-B07C-F4DECFF1B9BC}"/>
          </ac:spMkLst>
        </pc:spChg>
        <pc:picChg chg="mod">
          <ac:chgData name="Johansson Josefina" userId="588e5503-8880-4e67-8cc2-fedb94479f80" providerId="ADAL" clId="{822DA487-4A48-4A81-8936-A83C256BA53E}" dt="2022-01-14T13:03:57.075" v="116" actId="1076"/>
          <ac:picMkLst>
            <pc:docMk/>
            <pc:sldMk cId="2131741722" sldId="281"/>
            <ac:picMk id="3" creationId="{4BC07D5B-9652-4647-96A4-567F283BFED2}"/>
          </ac:picMkLst>
        </pc:picChg>
        <pc:picChg chg="mod">
          <ac:chgData name="Johansson Josefina" userId="588e5503-8880-4e67-8cc2-fedb94479f80" providerId="ADAL" clId="{822DA487-4A48-4A81-8936-A83C256BA53E}" dt="2022-01-13T15:35:37.156" v="17" actId="1035"/>
          <ac:picMkLst>
            <pc:docMk/>
            <pc:sldMk cId="2131741722" sldId="281"/>
            <ac:picMk id="4" creationId="{7A9049EE-6E20-418A-A8AD-A650A9E22049}"/>
          </ac:picMkLst>
        </pc:picChg>
        <pc:cxnChg chg="add mod">
          <ac:chgData name="Johansson Josefina" userId="588e5503-8880-4e67-8cc2-fedb94479f80" providerId="ADAL" clId="{822DA487-4A48-4A81-8936-A83C256BA53E}" dt="2022-01-14T13:07:58.603" v="192" actId="1076"/>
          <ac:cxnSpMkLst>
            <pc:docMk/>
            <pc:sldMk cId="2131741722" sldId="281"/>
            <ac:cxnSpMk id="8" creationId="{87FB3417-0B75-4EBF-8B01-F184FC2CCA48}"/>
          </ac:cxnSpMkLst>
        </pc:cxnChg>
      </pc:sldChg>
      <pc:sldChg chg="addSp modSp mod">
        <pc:chgData name="Johansson Josefina" userId="588e5503-8880-4e67-8cc2-fedb94479f80" providerId="ADAL" clId="{822DA487-4A48-4A81-8936-A83C256BA53E}" dt="2022-01-14T13:09:10.359" v="212" actId="1076"/>
        <pc:sldMkLst>
          <pc:docMk/>
          <pc:sldMk cId="1574939135" sldId="282"/>
        </pc:sldMkLst>
        <pc:cxnChg chg="add mod">
          <ac:chgData name="Johansson Josefina" userId="588e5503-8880-4e67-8cc2-fedb94479f80" providerId="ADAL" clId="{822DA487-4A48-4A81-8936-A83C256BA53E}" dt="2022-01-14T13:08:27.084" v="194" actId="1076"/>
          <ac:cxnSpMkLst>
            <pc:docMk/>
            <pc:sldMk cId="1574939135" sldId="282"/>
            <ac:cxnSpMk id="7" creationId="{1D1AC3F7-8AB0-4F80-ACEA-60899A697CF9}"/>
          </ac:cxnSpMkLst>
        </pc:cxnChg>
        <pc:cxnChg chg="add mod">
          <ac:chgData name="Johansson Josefina" userId="588e5503-8880-4e67-8cc2-fedb94479f80" providerId="ADAL" clId="{822DA487-4A48-4A81-8936-A83C256BA53E}" dt="2022-01-14T13:08:31.514" v="196" actId="1076"/>
          <ac:cxnSpMkLst>
            <pc:docMk/>
            <pc:sldMk cId="1574939135" sldId="282"/>
            <ac:cxnSpMk id="8" creationId="{9AD2D020-9D74-46AC-8217-9C4C40F15845}"/>
          </ac:cxnSpMkLst>
        </pc:cxnChg>
        <pc:cxnChg chg="add mod">
          <ac:chgData name="Johansson Josefina" userId="588e5503-8880-4e67-8cc2-fedb94479f80" providerId="ADAL" clId="{822DA487-4A48-4A81-8936-A83C256BA53E}" dt="2022-01-14T13:08:35.495" v="198" actId="1076"/>
          <ac:cxnSpMkLst>
            <pc:docMk/>
            <pc:sldMk cId="1574939135" sldId="282"/>
            <ac:cxnSpMk id="9" creationId="{C94AD599-43A4-4550-9CA4-0E9A8D30CECC}"/>
          </ac:cxnSpMkLst>
        </pc:cxnChg>
        <pc:cxnChg chg="add mod">
          <ac:chgData name="Johansson Josefina" userId="588e5503-8880-4e67-8cc2-fedb94479f80" providerId="ADAL" clId="{822DA487-4A48-4A81-8936-A83C256BA53E}" dt="2022-01-14T13:08:39.542" v="200" actId="1076"/>
          <ac:cxnSpMkLst>
            <pc:docMk/>
            <pc:sldMk cId="1574939135" sldId="282"/>
            <ac:cxnSpMk id="10" creationId="{BAB0D7E9-5C01-4621-A5A0-4D4F7D233854}"/>
          </ac:cxnSpMkLst>
        </pc:cxnChg>
        <pc:cxnChg chg="add mod">
          <ac:chgData name="Johansson Josefina" userId="588e5503-8880-4e67-8cc2-fedb94479f80" providerId="ADAL" clId="{822DA487-4A48-4A81-8936-A83C256BA53E}" dt="2022-01-14T13:08:43.783" v="202" actId="1076"/>
          <ac:cxnSpMkLst>
            <pc:docMk/>
            <pc:sldMk cId="1574939135" sldId="282"/>
            <ac:cxnSpMk id="11" creationId="{38B1DA2F-2C16-43C8-887E-C2541B0EA00F}"/>
          </ac:cxnSpMkLst>
        </pc:cxnChg>
        <pc:cxnChg chg="add mod">
          <ac:chgData name="Johansson Josefina" userId="588e5503-8880-4e67-8cc2-fedb94479f80" providerId="ADAL" clId="{822DA487-4A48-4A81-8936-A83C256BA53E}" dt="2022-01-14T13:08:47.651" v="204" actId="1076"/>
          <ac:cxnSpMkLst>
            <pc:docMk/>
            <pc:sldMk cId="1574939135" sldId="282"/>
            <ac:cxnSpMk id="12" creationId="{645CF463-345C-4ED1-B203-1A65B45A563F}"/>
          </ac:cxnSpMkLst>
        </pc:cxnChg>
        <pc:cxnChg chg="add mod">
          <ac:chgData name="Johansson Josefina" userId="588e5503-8880-4e67-8cc2-fedb94479f80" providerId="ADAL" clId="{822DA487-4A48-4A81-8936-A83C256BA53E}" dt="2022-01-14T13:08:51.216" v="206" actId="1076"/>
          <ac:cxnSpMkLst>
            <pc:docMk/>
            <pc:sldMk cId="1574939135" sldId="282"/>
            <ac:cxnSpMk id="13" creationId="{67D34D53-4D5A-4B9F-AA1E-66D5ADEA9852}"/>
          </ac:cxnSpMkLst>
        </pc:cxnChg>
        <pc:cxnChg chg="add mod">
          <ac:chgData name="Johansson Josefina" userId="588e5503-8880-4e67-8cc2-fedb94479f80" providerId="ADAL" clId="{822DA487-4A48-4A81-8936-A83C256BA53E}" dt="2022-01-14T13:08:55.511" v="208" actId="1076"/>
          <ac:cxnSpMkLst>
            <pc:docMk/>
            <pc:sldMk cId="1574939135" sldId="282"/>
            <ac:cxnSpMk id="14" creationId="{F0F0F032-BFD7-4805-8386-4488B75FDDEE}"/>
          </ac:cxnSpMkLst>
        </pc:cxnChg>
        <pc:cxnChg chg="add mod">
          <ac:chgData name="Johansson Josefina" userId="588e5503-8880-4e67-8cc2-fedb94479f80" providerId="ADAL" clId="{822DA487-4A48-4A81-8936-A83C256BA53E}" dt="2022-01-14T13:09:03.807" v="210" actId="1076"/>
          <ac:cxnSpMkLst>
            <pc:docMk/>
            <pc:sldMk cId="1574939135" sldId="282"/>
            <ac:cxnSpMk id="15" creationId="{916FAE73-3BA2-42B2-83BC-87BE2ED32841}"/>
          </ac:cxnSpMkLst>
        </pc:cxnChg>
        <pc:cxnChg chg="add mod">
          <ac:chgData name="Johansson Josefina" userId="588e5503-8880-4e67-8cc2-fedb94479f80" providerId="ADAL" clId="{822DA487-4A48-4A81-8936-A83C256BA53E}" dt="2022-01-14T13:09:10.359" v="212" actId="1076"/>
          <ac:cxnSpMkLst>
            <pc:docMk/>
            <pc:sldMk cId="1574939135" sldId="282"/>
            <ac:cxnSpMk id="16" creationId="{3D95617F-3B6D-4D8C-B03D-80CA6E27BC6E}"/>
          </ac:cxnSpMkLst>
        </pc:cxnChg>
      </pc:sldChg>
      <pc:sldChg chg="del">
        <pc:chgData name="Johansson Josefina" userId="588e5503-8880-4e67-8cc2-fedb94479f80" providerId="ADAL" clId="{822DA487-4A48-4A81-8936-A83C256BA53E}" dt="2022-01-14T11:40:37.207" v="81" actId="47"/>
        <pc:sldMkLst>
          <pc:docMk/>
          <pc:sldMk cId="1557929663" sldId="284"/>
        </pc:sldMkLst>
      </pc:sldChg>
      <pc:sldChg chg="del">
        <pc:chgData name="Johansson Josefina" userId="588e5503-8880-4e67-8cc2-fedb94479f80" providerId="ADAL" clId="{822DA487-4A48-4A81-8936-A83C256BA53E}" dt="2022-01-14T11:40:35.918" v="79" actId="47"/>
        <pc:sldMkLst>
          <pc:docMk/>
          <pc:sldMk cId="3222675787" sldId="285"/>
        </pc:sldMkLst>
      </pc:sldChg>
      <pc:sldChg chg="del">
        <pc:chgData name="Johansson Josefina" userId="588e5503-8880-4e67-8cc2-fedb94479f80" providerId="ADAL" clId="{822DA487-4A48-4A81-8936-A83C256BA53E}" dt="2022-01-14T11:40:41" v="83" actId="47"/>
        <pc:sldMkLst>
          <pc:docMk/>
          <pc:sldMk cId="968769603" sldId="286"/>
        </pc:sldMkLst>
      </pc:sldChg>
      <pc:sldChg chg="modSp mod">
        <pc:chgData name="Johansson Josefina" userId="588e5503-8880-4e67-8cc2-fedb94479f80" providerId="ADAL" clId="{822DA487-4A48-4A81-8936-A83C256BA53E}" dt="2022-01-14T13:10:19.370" v="214" actId="14100"/>
        <pc:sldMkLst>
          <pc:docMk/>
          <pc:sldMk cId="809634073" sldId="287"/>
        </pc:sldMkLst>
        <pc:spChg chg="mod">
          <ac:chgData name="Johansson Josefina" userId="588e5503-8880-4e67-8cc2-fedb94479f80" providerId="ADAL" clId="{822DA487-4A48-4A81-8936-A83C256BA53E}" dt="2022-01-14T13:10:19.370" v="214" actId="14100"/>
          <ac:spMkLst>
            <pc:docMk/>
            <pc:sldMk cId="809634073" sldId="287"/>
            <ac:spMk id="7" creationId="{20B0F04D-D8F9-43BC-AD90-96C244176910}"/>
          </ac:spMkLst>
        </pc:spChg>
        <pc:picChg chg="mod">
          <ac:chgData name="Johansson Josefina" userId="588e5503-8880-4e67-8cc2-fedb94479f80" providerId="ADAL" clId="{822DA487-4A48-4A81-8936-A83C256BA53E}" dt="2022-01-13T15:35:19.904" v="15" actId="14100"/>
          <ac:picMkLst>
            <pc:docMk/>
            <pc:sldMk cId="809634073" sldId="287"/>
            <ac:picMk id="4" creationId="{A507541E-FEE5-4318-8364-D2887A6CAC71}"/>
          </ac:picMkLst>
        </pc:picChg>
      </pc:sldChg>
      <pc:sldChg chg="modSp mod">
        <pc:chgData name="Johansson Josefina" userId="588e5503-8880-4e67-8cc2-fedb94479f80" providerId="ADAL" clId="{822DA487-4A48-4A81-8936-A83C256BA53E}" dt="2022-01-14T08:26:28.075" v="77" actId="1076"/>
        <pc:sldMkLst>
          <pc:docMk/>
          <pc:sldMk cId="2237244864" sldId="288"/>
        </pc:sldMkLst>
        <pc:picChg chg="mod">
          <ac:chgData name="Johansson Josefina" userId="588e5503-8880-4e67-8cc2-fedb94479f80" providerId="ADAL" clId="{822DA487-4A48-4A81-8936-A83C256BA53E}" dt="2022-01-14T08:26:28.075" v="77" actId="1076"/>
          <ac:picMkLst>
            <pc:docMk/>
            <pc:sldMk cId="2237244864" sldId="288"/>
            <ac:picMk id="4" creationId="{BB52BDB6-7BDB-4E99-90EE-DAFD7912E972}"/>
          </ac:picMkLst>
        </pc:picChg>
        <pc:picChg chg="mod">
          <ac:chgData name="Johansson Josefina" userId="588e5503-8880-4e67-8cc2-fedb94479f80" providerId="ADAL" clId="{822DA487-4A48-4A81-8936-A83C256BA53E}" dt="2022-01-13T15:35:26.334" v="16" actId="1035"/>
          <ac:picMkLst>
            <pc:docMk/>
            <pc:sldMk cId="2237244864" sldId="288"/>
            <ac:picMk id="9" creationId="{A08A1A8C-6A0C-47C3-A31D-71B844F320C1}"/>
          </ac:picMkLst>
        </pc:picChg>
      </pc:sldChg>
      <pc:sldChg chg="modSp mod">
        <pc:chgData name="Johansson Josefina" userId="588e5503-8880-4e67-8cc2-fedb94479f80" providerId="ADAL" clId="{822DA487-4A48-4A81-8936-A83C256BA53E}" dt="2022-01-14T13:12:01.041" v="237" actId="1035"/>
        <pc:sldMkLst>
          <pc:docMk/>
          <pc:sldMk cId="1600804405" sldId="289"/>
        </pc:sldMkLst>
        <pc:spChg chg="mod">
          <ac:chgData name="Johansson Josefina" userId="588e5503-8880-4e67-8cc2-fedb94479f80" providerId="ADAL" clId="{822DA487-4A48-4A81-8936-A83C256BA53E}" dt="2022-01-14T13:12:01.041" v="237" actId="1035"/>
          <ac:spMkLst>
            <pc:docMk/>
            <pc:sldMk cId="1600804405" sldId="289"/>
            <ac:spMk id="3" creationId="{7F01E313-0056-4BC0-954D-2BAE69DC0C7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0E93F7E-B426-406D-A03F-C9AC117AFE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8015274-5BF6-428A-B0CE-04AE4E68B5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4335C-2BB3-4F63-8E3F-B422872E84A5}" type="datetimeFigureOut">
              <a:rPr lang="sv-SE" smtClean="0"/>
              <a:t>2022-03-31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BA573E-A4A3-45FE-A40E-84B434B3A6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F0FA717-8EAF-4F6D-96B4-6F07F6D248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3D196-39BF-406B-B27F-5882CCF638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9982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78628-0824-4552-9B0A-ED57E5F24105}" type="datetimeFigureOut">
              <a:rPr lang="sv-SE" smtClean="0"/>
              <a:t>2022-03-31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9B5EA-F163-4657-98EF-43CE6BE8C3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880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9B5EA-F163-4657-98EF-43CE6BE8C39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398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8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sv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2.sv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6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7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ä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lant, silhouette&#10;&#10;Description automatically generated">
            <a:extLst>
              <a:ext uri="{FF2B5EF4-FFF2-40B4-BE49-F238E27FC236}">
                <a16:creationId xmlns:a16="http://schemas.microsoft.com/office/drawing/2014/main" id="{FF291DD6-19C3-4A02-B577-083998C19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2133601"/>
            <a:ext cx="12192000" cy="47243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AD8FE83-84FD-4F04-BF26-60C8063E3C6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39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m tre bi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E7DF17-642E-4639-A1A0-C118FA29D7FD}"/>
              </a:ext>
            </a:extLst>
          </p:cNvPr>
          <p:cNvSpPr/>
          <p:nvPr userDrawn="1"/>
        </p:nvSpPr>
        <p:spPr>
          <a:xfrm>
            <a:off x="0" y="-702"/>
            <a:ext cx="4872038" cy="6858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0" y="1122363"/>
            <a:ext cx="4176714" cy="4394199"/>
          </a:xfrm>
        </p:spPr>
        <p:txBody>
          <a:bodyPr anchor="ctr"/>
          <a:lstStyle>
            <a:lvl1pPr algn="l"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A08C857-BD3A-4922-86E1-A25E36BE13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441325"/>
            <a:ext cx="2484437" cy="287972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9312769-32BE-494A-81CB-8053D6F4CA6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3888" y="3536950"/>
            <a:ext cx="2484437" cy="287972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68D3626-0C9B-4D69-9840-62D79289D7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59150" y="441326"/>
            <a:ext cx="3060700" cy="597535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8CFF419-F75C-4E00-9012-BB5575D1ED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39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69" userDrawn="1">
          <p15:clr>
            <a:srgbClr val="FBAE40"/>
          </p15:clr>
        </p15:guide>
        <p15:guide id="2" pos="7242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2092" userDrawn="1">
          <p15:clr>
            <a:srgbClr val="FBAE40"/>
          </p15:clr>
        </p15:guide>
        <p15:guide id="5" pos="4044" userDrawn="1">
          <p15:clr>
            <a:srgbClr val="FBAE40"/>
          </p15:clr>
        </p15:guide>
        <p15:guide id="6" pos="393" userDrawn="1">
          <p15:clr>
            <a:srgbClr val="FBAE40"/>
          </p15:clr>
        </p15:guide>
        <p15:guide id="7" orient="horz" pos="2228" userDrawn="1">
          <p15:clr>
            <a:srgbClr val="FBAE40"/>
          </p15:clr>
        </p15:guide>
        <p15:guide id="8" pos="1958" userDrawn="1">
          <p15:clr>
            <a:srgbClr val="FBAE40"/>
          </p15:clr>
        </p15:guide>
        <p15:guide id="9" pos="2116" userDrawn="1">
          <p15:clr>
            <a:srgbClr val="FBAE40"/>
          </p15:clr>
        </p15:guide>
        <p15:guide id="10" orient="horz" pos="4042" userDrawn="1">
          <p15:clr>
            <a:srgbClr val="FBAE40"/>
          </p15:clr>
        </p15:guide>
        <p15:guide id="11" pos="4452" userDrawn="1">
          <p15:clr>
            <a:srgbClr val="FBAE40"/>
          </p15:clr>
        </p15:guide>
        <p15:guide id="12" orient="horz" pos="278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färgad bakgrund m fjäril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DD97D43-273E-41B9-A844-E0CE3CEE1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8592" y="1"/>
            <a:ext cx="5410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5148263" cy="3781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9716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4677559" cy="3119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682A0B-BF89-4A86-8918-CEE9D68871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13276" y="2384425"/>
            <a:ext cx="4677559" cy="3119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E94F640-9827-4F24-A47C-6FB9E3D7E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660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i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21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3505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5"/>
            <a:ext cx="9217026" cy="51371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AC853E-483E-4C95-BCA0-2880C088F9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738" y="1076960"/>
            <a:ext cx="5148262" cy="6197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Underrubrik</a:t>
            </a:r>
            <a:r>
              <a:rPr lang="en-US" dirty="0"/>
              <a:t>/ingress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4988B2-446A-4E56-92D7-4609397429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47738" y="2133600"/>
            <a:ext cx="10296525" cy="3671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1214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498017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25D85B-9636-4D60-B4BE-59D4C93CD716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417AEE-A35F-4D31-B647-3D7593E466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D0554-AF6F-404B-A9D8-1BC0FB2DC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30C90D6-763C-4225-A95D-13822082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97047"/>
            <a:ext cx="6447535" cy="1028749"/>
          </a:xfrm>
          <a:solidFill>
            <a:schemeClr val="accent1"/>
          </a:solidFill>
        </p:spPr>
        <p:txBody>
          <a:bodyPr wrap="none" lIns="792000" tIns="280800" rIns="216000" bIns="280800" anchor="b">
            <a:sp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9515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koll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6FCA0A30-32B0-4E0D-BBA5-EED4AAEA19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243138" cy="3068638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E753748-5888-421C-B9F6-E3CBA128552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87599" y="0"/>
            <a:ext cx="4602163" cy="3068638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2DF1C08-9ED5-4210-B889-B1D4A26E139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134223" y="0"/>
            <a:ext cx="5057777" cy="383540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48E62EA-AFF8-41CD-9422-2354D75FC17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34223" y="3978275"/>
            <a:ext cx="5057777" cy="287972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D492BEF-3F49-40E3-80AA-F177D03D5C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387601" y="4595813"/>
            <a:ext cx="4602162" cy="2262187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3073AFB-9894-4191-9FEA-BC6AEC5A867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4595813"/>
            <a:ext cx="2243138" cy="2262187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D0554-AF6F-404B-A9D8-1BC0FB2DC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30C90D6-763C-4225-A95D-13822082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33314"/>
            <a:ext cx="7101840" cy="607071"/>
          </a:xfrm>
          <a:noFill/>
        </p:spPr>
        <p:txBody>
          <a:bodyPr wrap="square" lIns="414000" tIns="72000" rIns="216000" bIns="72000" anchor="ctr">
            <a:sp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050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03">
          <p15:clr>
            <a:srgbClr val="FBAE40"/>
          </p15:clr>
        </p15:guide>
        <p15:guide id="2" pos="1504">
          <p15:clr>
            <a:srgbClr val="FBAE40"/>
          </p15:clr>
        </p15:guide>
        <p15:guide id="3" pos="1413">
          <p15:clr>
            <a:srgbClr val="FBAE40"/>
          </p15:clr>
        </p15:guide>
        <p15:guide id="4" pos="4483">
          <p15:clr>
            <a:srgbClr val="FBAE40"/>
          </p15:clr>
        </p15:guide>
        <p15:guide id="5" orient="horz" pos="2416">
          <p15:clr>
            <a:srgbClr val="FBAE40"/>
          </p15:clr>
        </p15:guide>
        <p15:guide id="6" orient="horz" pos="2506">
          <p15:clr>
            <a:srgbClr val="FBAE40"/>
          </p15:clr>
        </p15:guide>
        <p15:guide id="7" orient="horz" pos="2886">
          <p15:clr>
            <a:srgbClr val="FBAE40"/>
          </p15:clr>
        </p15:guide>
        <p15:guide id="8" orient="horz" pos="1933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FAC1E94-568A-4229-ACB9-55C36465A5AC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6FCA0A30-32B0-4E0D-BBA5-EED4AAEA19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39900" y="2534856"/>
            <a:ext cx="8712200" cy="4323144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D0554-AF6F-404B-A9D8-1BC0FB2DC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BB4D3D-90D6-4D2E-A665-7200BD80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7" y="441326"/>
            <a:ext cx="8137526" cy="1741042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859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096">
          <p15:clr>
            <a:srgbClr val="FBAE40"/>
          </p15:clr>
        </p15:guide>
        <p15:guide id="5" orient="horz" pos="2416">
          <p15:clr>
            <a:srgbClr val="FBAE40"/>
          </p15:clr>
        </p15:guide>
        <p15:guide id="6" orient="horz" pos="2506">
          <p15:clr>
            <a:srgbClr val="FBAE40"/>
          </p15:clr>
        </p15:guide>
        <p15:guide id="7" orient="horz" pos="2886">
          <p15:clr>
            <a:srgbClr val="FBAE40"/>
          </p15:clr>
        </p15:guide>
        <p15:guide id="8" orient="horz" pos="1933">
          <p15:clr>
            <a:srgbClr val="FBAE40"/>
          </p15:clr>
        </p15:guide>
        <p15:guide id="9" pos="6584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498B38-347F-4D0B-9D97-7F40D43A91FC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D0554-AF6F-404B-A9D8-1BC0FB2DC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BB4D3D-90D6-4D2E-A665-7200BD80D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7237" y="5805487"/>
            <a:ext cx="8137526" cy="531813"/>
          </a:xfrm>
        </p:spPr>
        <p:txBody>
          <a:bodyPr/>
          <a:lstStyle>
            <a:lvl1pPr algn="ctr">
              <a:defRPr sz="2000" b="0" u="none">
                <a:latin typeface="+mn-lt"/>
              </a:defRPr>
            </a:lvl1pPr>
          </a:lstStyle>
          <a:p>
            <a:r>
              <a:rPr lang="en-US" dirty="0" err="1"/>
              <a:t>Länk</a:t>
            </a:r>
            <a:r>
              <a:rPr lang="en-US" dirty="0"/>
              <a:t> till video</a:t>
            </a:r>
            <a:endParaRPr lang="en-GB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DA8B7CEA-AE4F-4822-88EA-9D23F67C980D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2027238" y="1274064"/>
            <a:ext cx="8137525" cy="4309872"/>
          </a:xfrm>
          <a:solidFill>
            <a:schemeClr val="tx1"/>
          </a:solidFill>
        </p:spPr>
        <p:txBody>
          <a:bodyPr tIns="144000"/>
          <a:lstStyle>
            <a:lvl1pPr marL="0" indent="0" algn="ctr">
              <a:buNone/>
              <a:defRPr sz="12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INFOGA 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754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416">
          <p15:clr>
            <a:srgbClr val="FBAE40"/>
          </p15:clr>
        </p15:guide>
        <p15:guide id="6" orient="horz" pos="2506">
          <p15:clr>
            <a:srgbClr val="FBAE40"/>
          </p15:clr>
        </p15:guide>
        <p15:guide id="7" orient="horz" pos="2886">
          <p15:clr>
            <a:srgbClr val="FBAE40"/>
          </p15:clr>
        </p15:guide>
        <p15:guide id="8" orient="horz" pos="1933">
          <p15:clr>
            <a:srgbClr val="FBAE40"/>
          </p15:clr>
        </p15:guide>
        <p15:guide id="9" pos="127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987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m hjä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BB2947BD-02B7-47C6-8E70-617C44D8B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256"/>
          <a:stretch/>
        </p:blipFill>
        <p:spPr>
          <a:xfrm>
            <a:off x="7409135" y="1216098"/>
            <a:ext cx="4782865" cy="53139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6193843" cy="169227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6193843" cy="31196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023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8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AC83476-1E7B-4597-AAF9-351BA842A40E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6BD684-D3CF-4096-B390-BA7B8B92E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85800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LJUS BILD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5148263" cy="31196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5148263" cy="169227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E22C7E-5FBE-4416-BF30-04196C4EC4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972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88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6E9C91E4-7209-4EB2-A036-BC1F8869AC2A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6BD684-D3CF-4096-B390-BA7B8B92E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85800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MÖRK BILD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5148263" cy="31196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5148263" cy="169227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E22C7E-5FBE-4416-BF30-04196C4EC4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013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88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5FFD30-7115-406D-8380-4E4F40F893DC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6BD684-D3CF-4096-B390-BA7B8B92E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33374"/>
            <a:ext cx="5556251" cy="298767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750" y="2673350"/>
            <a:ext cx="4184650" cy="283072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0" y="441326"/>
            <a:ext cx="4184650" cy="205104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2E16032-528F-47FD-ACF0-A76FCC5FDD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536952"/>
            <a:ext cx="5556251" cy="298767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742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orient="horz" pos="1570" userDrawn="1">
          <p15:clr>
            <a:srgbClr val="FBAE40"/>
          </p15:clr>
        </p15:guide>
        <p15:guide id="4" orient="horz" pos="1684" userDrawn="1">
          <p15:clr>
            <a:srgbClr val="FBAE40"/>
          </p15:clr>
        </p15:guide>
        <p15:guide id="5" orient="horz" pos="2092" userDrawn="1">
          <p15:clr>
            <a:srgbClr val="FBAE40"/>
          </p15:clr>
        </p15:guide>
        <p15:guide id="6" orient="horz" pos="2228" userDrawn="1">
          <p15:clr>
            <a:srgbClr val="FBAE40"/>
          </p15:clr>
        </p15:guide>
        <p15:guide id="7" orient="horz" pos="210" userDrawn="1">
          <p15:clr>
            <a:srgbClr val="FBAE40"/>
          </p15:clr>
        </p15:guide>
        <p15:guide id="8" orient="horz" pos="411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CB01B3D-B846-41C2-B61E-53E824751CBD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2600325"/>
            <a:ext cx="4862754" cy="29037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1125538"/>
            <a:ext cx="4862754" cy="125888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60CE2B-5462-4CBA-A740-D40E16B4A9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67438" y="0"/>
            <a:ext cx="4141787" cy="2744788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E85F4C7-1EB5-4774-BE66-18BBA275A9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7439" y="2960688"/>
            <a:ext cx="2773361" cy="3421062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5945FFE4-D93F-4CC3-A496-14C7C93363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91625" y="2960688"/>
            <a:ext cx="2665413" cy="3421062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40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885">
          <p15:clr>
            <a:srgbClr val="FBAE40"/>
          </p15:clr>
        </p15:guide>
        <p15:guide id="4" orient="horz" pos="1638" userDrawn="1">
          <p15:clr>
            <a:srgbClr val="FBAE40"/>
          </p15:clr>
        </p15:guide>
        <p15:guide id="5" pos="6494" userDrawn="1">
          <p15:clr>
            <a:srgbClr val="FBAE40"/>
          </p15:clr>
        </p15:guide>
        <p15:guide id="11" orient="horz" pos="402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fy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9BA1DAC-58A8-4830-AEF4-76EAB0F102CF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6BD684-D3CF-4096-B390-BA7B8B92E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1165" y="441325"/>
            <a:ext cx="2506185" cy="2687956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163" y="2889250"/>
            <a:ext cx="3932236" cy="261482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163" y="1125537"/>
            <a:ext cx="3932236" cy="158273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2E16032-528F-47FD-ACF0-A76FCC5FDD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43250" y="4110182"/>
            <a:ext cx="3097213" cy="2306493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D2AE1A8-7802-4C87-88D2-24B9B2E85F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43250" y="441324"/>
            <a:ext cx="3097213" cy="341947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A13BDADE-0EA9-4B3E-B1F9-1B6EA48FE8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1165" y="3321049"/>
            <a:ext cx="2506185" cy="309562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708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39" userDrawn="1">
          <p15:clr>
            <a:srgbClr val="FBAE40"/>
          </p15:clr>
        </p15:guide>
        <p15:guide id="4" orient="horz" pos="1820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12" pos="257" userDrawn="1">
          <p15:clr>
            <a:srgbClr val="FBAE40"/>
          </p15:clr>
        </p15:guide>
        <p15:guide id="14" orient="horz" pos="170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färgad bakgr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047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färgad bakgrund m fjäril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5148263" cy="37814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6147F6A-86C9-4EB8-844F-DAB5611C6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8592" y="1"/>
            <a:ext cx="541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maskr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EADF457B-089D-4134-BF18-9ADBB353C2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ED5B5DE-DA37-4D13-B509-56A2B5A528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131"/>
          <a:stretch/>
        </p:blipFill>
        <p:spPr>
          <a:xfrm>
            <a:off x="7626906" y="1219199"/>
            <a:ext cx="4371770" cy="56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1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2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4677559" cy="31196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682A0B-BF89-4A86-8918-CEE9D68871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13276" y="2384425"/>
            <a:ext cx="4677559" cy="31196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E94F640-9827-4F24-A47C-6FB9E3D7E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28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i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216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546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5"/>
            <a:ext cx="9217026" cy="513715"/>
          </a:xfrm>
        </p:spPr>
        <p:txBody>
          <a:bodyPr/>
          <a:lstStyle>
            <a:lvl1pPr>
              <a:defRPr sz="30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AC853E-483E-4C95-BCA0-2880C088F9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738" y="1076960"/>
            <a:ext cx="5148262" cy="6197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Underrubrik</a:t>
            </a:r>
            <a:r>
              <a:rPr lang="en-US" dirty="0"/>
              <a:t>/ingress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4988B2-446A-4E56-92D7-4609397429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47738" y="2133600"/>
            <a:ext cx="10296525" cy="36718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965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25D85B-9636-4D60-B4BE-59D4C93CD716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417AEE-A35F-4D31-B647-3D7593E466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D0554-AF6F-404B-A9D8-1BC0FB2DC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30C90D6-763C-4225-A95D-13822082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97047"/>
            <a:ext cx="6447535" cy="1028749"/>
          </a:xfrm>
          <a:solidFill>
            <a:schemeClr val="accent1"/>
          </a:solidFill>
        </p:spPr>
        <p:txBody>
          <a:bodyPr wrap="none" lIns="792000" tIns="280800" rIns="216000" bIns="280800" anchor="b">
            <a:sp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732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koll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6FCA0A30-32B0-4E0D-BBA5-EED4AAEA19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243138" cy="3068638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E753748-5888-421C-B9F6-E3CBA128552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87599" y="0"/>
            <a:ext cx="4602163" cy="3068638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2DF1C08-9ED5-4210-B889-B1D4A26E139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134223" y="0"/>
            <a:ext cx="5057777" cy="383540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48E62EA-AFF8-41CD-9422-2354D75FC17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34223" y="3978275"/>
            <a:ext cx="5057777" cy="287972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D492BEF-3F49-40E3-80AA-F177D03D5C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387601" y="4595813"/>
            <a:ext cx="4602162" cy="2262187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3073AFB-9894-4191-9FEA-BC6AEC5A867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4595813"/>
            <a:ext cx="2243138" cy="2262187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D0554-AF6F-404B-A9D8-1BC0FB2DC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30C90D6-763C-4225-A95D-13822082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33314"/>
            <a:ext cx="7101840" cy="607071"/>
          </a:xfrm>
          <a:noFill/>
        </p:spPr>
        <p:txBody>
          <a:bodyPr wrap="square" lIns="414000" tIns="72000" rIns="216000" bIns="72000" anchor="ctr">
            <a:sp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057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03" userDrawn="1">
          <p15:clr>
            <a:srgbClr val="FBAE40"/>
          </p15:clr>
        </p15:guide>
        <p15:guide id="2" pos="1504" userDrawn="1">
          <p15:clr>
            <a:srgbClr val="FBAE40"/>
          </p15:clr>
        </p15:guide>
        <p15:guide id="3" pos="1413" userDrawn="1">
          <p15:clr>
            <a:srgbClr val="FBAE40"/>
          </p15:clr>
        </p15:guide>
        <p15:guide id="4" pos="4483" userDrawn="1">
          <p15:clr>
            <a:srgbClr val="FBAE40"/>
          </p15:clr>
        </p15:guide>
        <p15:guide id="5" orient="horz" pos="2416" userDrawn="1">
          <p15:clr>
            <a:srgbClr val="FBAE40"/>
          </p15:clr>
        </p15:guide>
        <p15:guide id="6" orient="horz" pos="2506" userDrawn="1">
          <p15:clr>
            <a:srgbClr val="FBAE40"/>
          </p15:clr>
        </p15:guide>
        <p15:guide id="7" orient="horz" pos="2886" userDrawn="1">
          <p15:clr>
            <a:srgbClr val="FBAE40"/>
          </p15:clr>
        </p15:guide>
        <p15:guide id="8" orient="horz" pos="1933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FAC1E94-568A-4229-ACB9-55C36465A5AC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6FCA0A30-32B0-4E0D-BBA5-EED4AAEA19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39900" y="2534856"/>
            <a:ext cx="8712200" cy="4323144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D0554-AF6F-404B-A9D8-1BC0FB2DC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BB4D3D-90D6-4D2E-A665-7200BD80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7" y="441326"/>
            <a:ext cx="8137526" cy="1741042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986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096" userDrawn="1">
          <p15:clr>
            <a:srgbClr val="FBAE40"/>
          </p15:clr>
        </p15:guide>
        <p15:guide id="5" orient="horz" pos="2416" userDrawn="1">
          <p15:clr>
            <a:srgbClr val="FBAE40"/>
          </p15:clr>
        </p15:guide>
        <p15:guide id="6" orient="horz" pos="2506" userDrawn="1">
          <p15:clr>
            <a:srgbClr val="FBAE40"/>
          </p15:clr>
        </p15:guide>
        <p15:guide id="7" orient="horz" pos="2886" userDrawn="1">
          <p15:clr>
            <a:srgbClr val="FBAE40"/>
          </p15:clr>
        </p15:guide>
        <p15:guide id="8" orient="horz" pos="1933" userDrawn="1">
          <p15:clr>
            <a:srgbClr val="FBAE40"/>
          </p15:clr>
        </p15:guide>
        <p15:guide id="9" pos="658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498B38-347F-4D0B-9D97-7F40D43A91FC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D0554-AF6F-404B-A9D8-1BC0FB2DC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BB4D3D-90D6-4D2E-A665-7200BD80D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7237" y="5805487"/>
            <a:ext cx="8137526" cy="531813"/>
          </a:xfrm>
        </p:spPr>
        <p:txBody>
          <a:bodyPr/>
          <a:lstStyle>
            <a:lvl1pPr algn="ctr">
              <a:defRPr sz="2000" b="0" u="none">
                <a:latin typeface="+mn-lt"/>
              </a:defRPr>
            </a:lvl1pPr>
          </a:lstStyle>
          <a:p>
            <a:r>
              <a:rPr lang="en-US" dirty="0" err="1"/>
              <a:t>Länk</a:t>
            </a:r>
            <a:r>
              <a:rPr lang="en-US" dirty="0"/>
              <a:t> till video</a:t>
            </a:r>
            <a:endParaRPr lang="en-GB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DA8B7CEA-AE4F-4822-88EA-9D23F67C980D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2027238" y="1274064"/>
            <a:ext cx="8137525" cy="4309872"/>
          </a:xfrm>
          <a:solidFill>
            <a:schemeClr val="tx1"/>
          </a:solidFill>
        </p:spPr>
        <p:txBody>
          <a:bodyPr tIns="144000"/>
          <a:lstStyle>
            <a:lvl1pPr marL="0" indent="0" algn="ctr">
              <a:buNone/>
              <a:defRPr sz="12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INFOGA 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106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416" userDrawn="1">
          <p15:clr>
            <a:srgbClr val="FBAE40"/>
          </p15:clr>
        </p15:guide>
        <p15:guide id="6" orient="horz" pos="2506" userDrawn="1">
          <p15:clr>
            <a:srgbClr val="FBAE40"/>
          </p15:clr>
        </p15:guide>
        <p15:guide id="7" orient="horz" pos="2886" userDrawn="1">
          <p15:clr>
            <a:srgbClr val="FBAE40"/>
          </p15:clr>
        </p15:guide>
        <p15:guide id="8" orient="horz" pos="1933" userDrawn="1">
          <p15:clr>
            <a:srgbClr val="FBAE40"/>
          </p15:clr>
        </p15:guide>
        <p15:guide id="9" pos="1277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ä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B271B42-4911-4821-9FBD-E01C424879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33600"/>
            <a:ext cx="12192000" cy="47243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1A22FB4-0BF8-466D-89D8-F961450B44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5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maskr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11B8C9E-BDB7-44A0-9ADE-9E70C72247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131"/>
          <a:stretch/>
        </p:blipFill>
        <p:spPr>
          <a:xfrm>
            <a:off x="7626906" y="1219199"/>
            <a:ext cx="4371770" cy="5638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ED0F6C2E-8426-4F6B-AD3F-E281A52C884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30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h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C48A3365-F96D-4151-80C3-F3E82F7F57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56F1A6A-F872-477C-A510-884870CE64F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15727" y="3461845"/>
            <a:ext cx="7076273" cy="313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21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h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D15F68C7-D066-4091-9B95-0A9F44BF8B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C8A21B4-D085-4D18-9AE5-F2D5184CDA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59"/>
          <a:stretch/>
        </p:blipFill>
        <p:spPr>
          <a:xfrm>
            <a:off x="5115728" y="3496550"/>
            <a:ext cx="7076272" cy="31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84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hjär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F340F94B-D7B8-459C-BB82-E22DF72553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42CFD36C-7B9B-44F5-BECF-6DA53D4E97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025" b="27154"/>
          <a:stretch/>
        </p:blipFill>
        <p:spPr>
          <a:xfrm>
            <a:off x="7660063" y="2597061"/>
            <a:ext cx="4531938" cy="426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32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FA0F2E5B-BDD5-4666-A6C7-8557B5965F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99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ä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B92E3C7A-276A-4E34-A057-B91A518AD0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741" b="32839"/>
          <a:stretch/>
        </p:blipFill>
        <p:spPr>
          <a:xfrm>
            <a:off x="3119737" y="1419673"/>
            <a:ext cx="9072263" cy="5438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636836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6325F7-6116-43F3-A5B2-747CC04304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81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636836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A520BB8-75FE-4A0E-8CAB-DF4B79B073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60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m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7431BC-9360-4BD1-BA67-250D7FEAE5BD}"/>
              </a:ext>
            </a:extLst>
          </p:cNvPr>
          <p:cNvSpPr/>
          <p:nvPr userDrawn="1"/>
        </p:nvSpPr>
        <p:spPr>
          <a:xfrm>
            <a:off x="0" y="-702"/>
            <a:ext cx="3359150" cy="6858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0" y="441325"/>
            <a:ext cx="4176714" cy="5975350"/>
          </a:xfrm>
        </p:spPr>
        <p:txBody>
          <a:bodyPr anchor="ctr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422408B-AD40-413D-A98D-5B87DB113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441325"/>
            <a:ext cx="5795962" cy="597535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15665A8-2D33-4F77-A751-C65B55FD3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89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78">
          <p15:clr>
            <a:srgbClr val="FBAE40"/>
          </p15:clr>
        </p15:guide>
        <p15:guide id="5" pos="4044">
          <p15:clr>
            <a:srgbClr val="FBAE40"/>
          </p15:clr>
        </p15:guide>
        <p15:guide id="6" orient="horz" pos="4042">
          <p15:clr>
            <a:srgbClr val="FBAE40"/>
          </p15:clr>
        </p15:guide>
        <p15:guide id="7" pos="4452">
          <p15:clr>
            <a:srgbClr val="FBAE40"/>
          </p15:clr>
        </p15:guide>
        <p15:guide id="8" pos="211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m två bi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C3851AAA-3A2C-41AC-A097-60D59F67AA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714" b="33079"/>
          <a:stretch/>
        </p:blipFill>
        <p:spPr>
          <a:xfrm>
            <a:off x="3131091" y="1246345"/>
            <a:ext cx="9060909" cy="56116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D5BDCA-5881-49D2-A90A-B1B626A943C0}"/>
              </a:ext>
            </a:extLst>
          </p:cNvPr>
          <p:cNvSpPr/>
          <p:nvPr userDrawn="1"/>
        </p:nvSpPr>
        <p:spPr>
          <a:xfrm>
            <a:off x="0" y="-702"/>
            <a:ext cx="12192000" cy="2134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3429000"/>
            <a:ext cx="7201510" cy="1871664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69FEBA9-44ED-4426-BE01-A30481C245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588"/>
            <a:ext cx="5016500" cy="3251201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9E6DECD-CF6C-40BB-8791-9398ABE6FAD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64163" y="-1588"/>
            <a:ext cx="5016500" cy="3251201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5D1F52-DDBA-48D8-9638-63CA0437A0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45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0">
          <p15:clr>
            <a:srgbClr val="FBAE40"/>
          </p15:clr>
        </p15:guide>
        <p15:guide id="4" orient="horz" pos="2047">
          <p15:clr>
            <a:srgbClr val="FBAE40"/>
          </p15:clr>
        </p15:guide>
        <p15:guide id="5" pos="3273">
          <p15:clr>
            <a:srgbClr val="FBAE40"/>
          </p15:clr>
        </p15:guide>
        <p15:guide id="6" pos="6539">
          <p15:clr>
            <a:srgbClr val="FBAE40"/>
          </p15:clr>
        </p15:guide>
        <p15:guide id="7" pos="415">
          <p15:clr>
            <a:srgbClr val="FBAE40"/>
          </p15:clr>
        </p15:guide>
        <p15:guide id="8" orient="horz" pos="3339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m tre bi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E7DF17-642E-4639-A1A0-C118FA29D7FD}"/>
              </a:ext>
            </a:extLst>
          </p:cNvPr>
          <p:cNvSpPr/>
          <p:nvPr userDrawn="1"/>
        </p:nvSpPr>
        <p:spPr>
          <a:xfrm>
            <a:off x="0" y="-702"/>
            <a:ext cx="4872038" cy="6858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0" y="1122363"/>
            <a:ext cx="4176714" cy="4394199"/>
          </a:xfrm>
        </p:spPr>
        <p:txBody>
          <a:bodyPr anchor="ctr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A08C857-BD3A-4922-86E1-A25E36BE13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441325"/>
            <a:ext cx="2484437" cy="287972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9312769-32BE-494A-81CB-8053D6F4CA6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3888" y="3536950"/>
            <a:ext cx="2484437" cy="287972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68D3626-0C9B-4D69-9840-62D79289D7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59150" y="441326"/>
            <a:ext cx="3060700" cy="597535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8CFF419-F75C-4E00-9012-BB5575D1ED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3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69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92">
          <p15:clr>
            <a:srgbClr val="FBAE40"/>
          </p15:clr>
        </p15:guide>
        <p15:guide id="5" pos="4044">
          <p15:clr>
            <a:srgbClr val="FBAE40"/>
          </p15:clr>
        </p15:guide>
        <p15:guide id="6" pos="393">
          <p15:clr>
            <a:srgbClr val="FBAE40"/>
          </p15:clr>
        </p15:guide>
        <p15:guide id="7" orient="horz" pos="2228">
          <p15:clr>
            <a:srgbClr val="FBAE40"/>
          </p15:clr>
        </p15:guide>
        <p15:guide id="8" pos="1958">
          <p15:clr>
            <a:srgbClr val="FBAE40"/>
          </p15:clr>
        </p15:guide>
        <p15:guide id="9" pos="2116">
          <p15:clr>
            <a:srgbClr val="FBAE40"/>
          </p15:clr>
        </p15:guide>
        <p15:guide id="10" orient="horz" pos="4042">
          <p15:clr>
            <a:srgbClr val="FBAE40"/>
          </p15:clr>
        </p15:guide>
        <p15:guide id="11" pos="4452">
          <p15:clr>
            <a:srgbClr val="FBAE40"/>
          </p15:clr>
        </p15:guide>
        <p15:guide id="12" orient="horz" pos="27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3229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m hjä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6193843" cy="169227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6193843" cy="3119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4F8FD285-F03A-4CEA-9F7B-D4A4C4F53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257"/>
          <a:stretch/>
        </p:blipFill>
        <p:spPr>
          <a:xfrm>
            <a:off x="7409137" y="1216098"/>
            <a:ext cx="4782864" cy="531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13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88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hjär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9A35AA38-EFDF-4C5A-A455-0D686691F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025" b="27067"/>
          <a:stretch/>
        </p:blipFill>
        <p:spPr>
          <a:xfrm>
            <a:off x="7659902" y="2591840"/>
            <a:ext cx="4532098" cy="42661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02C3096A-B799-4009-9E89-818C81B4A53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57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AC83476-1E7B-4597-AAF9-351BA842A40E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6BD684-D3CF-4096-B390-BA7B8B92E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85800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LJUS BILD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5148263" cy="3119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5148263" cy="1692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E22C7E-5FBE-4416-BF30-04196C4EC4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806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88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6E9C91E4-7209-4EB2-A036-BC1F8869AC2A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6BD684-D3CF-4096-B390-BA7B8B92E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85800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MÖRK BILD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5148263" cy="3119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5148263" cy="1692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E22C7E-5FBE-4416-BF30-04196C4EC4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244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88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5FFD30-7115-406D-8380-4E4F40F893DC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6BD684-D3CF-4096-B390-BA7B8B92E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33374"/>
            <a:ext cx="5556251" cy="298767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750" y="2673350"/>
            <a:ext cx="4184650" cy="28307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0" y="441326"/>
            <a:ext cx="4184650" cy="20510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2E16032-528F-47FD-ACF0-A76FCC5FDD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536952"/>
            <a:ext cx="5556251" cy="298767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351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0">
          <p15:clr>
            <a:srgbClr val="FBAE40"/>
          </p15:clr>
        </p15:guide>
        <p15:guide id="2" pos="4180">
          <p15:clr>
            <a:srgbClr val="FBAE40"/>
          </p15:clr>
        </p15:guide>
        <p15:guide id="3" orient="horz" pos="1570">
          <p15:clr>
            <a:srgbClr val="FBAE40"/>
          </p15:clr>
        </p15:guide>
        <p15:guide id="4" orient="horz" pos="1684">
          <p15:clr>
            <a:srgbClr val="FBAE40"/>
          </p15:clr>
        </p15:guide>
        <p15:guide id="5" orient="horz" pos="2092">
          <p15:clr>
            <a:srgbClr val="FBAE40"/>
          </p15:clr>
        </p15:guide>
        <p15:guide id="6" orient="horz" pos="2228">
          <p15:clr>
            <a:srgbClr val="FBAE40"/>
          </p15:clr>
        </p15:guide>
        <p15:guide id="7" orient="horz" pos="210">
          <p15:clr>
            <a:srgbClr val="FBAE40"/>
          </p15:clr>
        </p15:guide>
        <p15:guide id="8" orient="horz" pos="411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CB01B3D-B846-41C2-B61E-53E824751CBD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2600325"/>
            <a:ext cx="4862754" cy="29037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1125538"/>
            <a:ext cx="4862754" cy="12588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60CE2B-5462-4CBA-A740-D40E16B4A9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67438" y="0"/>
            <a:ext cx="4141787" cy="2744788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E85F4C7-1EB5-4774-BE66-18BBA275A9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7439" y="2960688"/>
            <a:ext cx="2773361" cy="3421062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5945FFE4-D93F-4CC3-A496-14C7C93363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91625" y="2960688"/>
            <a:ext cx="2665413" cy="3421062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489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885">
          <p15:clr>
            <a:srgbClr val="FBAE40"/>
          </p15:clr>
        </p15:guide>
        <p15:guide id="4" orient="horz" pos="1638">
          <p15:clr>
            <a:srgbClr val="FBAE40"/>
          </p15:clr>
        </p15:guide>
        <p15:guide id="5" pos="6494">
          <p15:clr>
            <a:srgbClr val="FBAE40"/>
          </p15:clr>
        </p15:guide>
        <p15:guide id="11" orient="horz" pos="402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fy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9BA1DAC-58A8-4830-AEF4-76EAB0F102CF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6BD684-D3CF-4096-B390-BA7B8B92E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1165" y="441325"/>
            <a:ext cx="2506185" cy="2687956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163" y="2889250"/>
            <a:ext cx="3932236" cy="2614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163" y="1125537"/>
            <a:ext cx="3932236" cy="158273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2E16032-528F-47FD-ACF0-A76FCC5FDD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43250" y="4110182"/>
            <a:ext cx="3097213" cy="2306493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D2AE1A8-7802-4C87-88D2-24B9B2E85F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43250" y="441324"/>
            <a:ext cx="3097213" cy="341947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A13BDADE-0EA9-4B3E-B1F9-1B6EA48FE8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1165" y="3321049"/>
            <a:ext cx="2506185" cy="309562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520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39">
          <p15:clr>
            <a:srgbClr val="FBAE40"/>
          </p15:clr>
        </p15:guide>
        <p15:guide id="4" orient="horz" pos="1820">
          <p15:clr>
            <a:srgbClr val="FBAE40"/>
          </p15:clr>
        </p15:guide>
        <p15:guide id="8" orient="horz" pos="4042">
          <p15:clr>
            <a:srgbClr val="FBAE40"/>
          </p15:clr>
        </p15:guide>
        <p15:guide id="12" pos="257">
          <p15:clr>
            <a:srgbClr val="FBAE40"/>
          </p15:clr>
        </p15:guide>
        <p15:guide id="14" orient="horz" pos="170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färgad bakgr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7912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färgad bakgrund m fjäril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5148263" cy="3781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5DCC0789-F1B9-46F8-8B36-7316647F79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8592" y="1"/>
            <a:ext cx="541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692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4677559" cy="3119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682A0B-BF89-4A86-8918-CEE9D68871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13276" y="2384425"/>
            <a:ext cx="4677559" cy="3119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E94F640-9827-4F24-A47C-6FB9E3D7E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048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i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21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252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5"/>
            <a:ext cx="9217026" cy="51371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AC853E-483E-4C95-BCA0-2880C088F9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738" y="1076960"/>
            <a:ext cx="5148262" cy="6197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Underrubrik</a:t>
            </a:r>
            <a:r>
              <a:rPr lang="en-US" dirty="0"/>
              <a:t>/ingress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4988B2-446A-4E56-92D7-4609397429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47738" y="2133600"/>
            <a:ext cx="10296525" cy="3671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47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0591B98D-D3C3-4793-ABEA-4DDCF05F9F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87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542579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25D85B-9636-4D60-B4BE-59D4C93CD716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417AEE-A35F-4D31-B647-3D7593E466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D0554-AF6F-404B-A9D8-1BC0FB2DC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30C90D6-763C-4225-A95D-13822082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97047"/>
            <a:ext cx="6447535" cy="1028749"/>
          </a:xfrm>
          <a:solidFill>
            <a:schemeClr val="accent1"/>
          </a:solidFill>
        </p:spPr>
        <p:txBody>
          <a:bodyPr wrap="none" lIns="792000" tIns="280800" rIns="216000" bIns="280800" anchor="b">
            <a:sp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8015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koll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6FCA0A30-32B0-4E0D-BBA5-EED4AAEA19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243138" cy="3068638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E753748-5888-421C-B9F6-E3CBA128552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87599" y="0"/>
            <a:ext cx="4602163" cy="3068638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2DF1C08-9ED5-4210-B889-B1D4A26E139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134223" y="0"/>
            <a:ext cx="5057777" cy="383540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48E62EA-AFF8-41CD-9422-2354D75FC17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34223" y="3978275"/>
            <a:ext cx="5057777" cy="287972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D492BEF-3F49-40E3-80AA-F177D03D5C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387601" y="4595813"/>
            <a:ext cx="4602162" cy="2262187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3073AFB-9894-4191-9FEA-BC6AEC5A867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4595813"/>
            <a:ext cx="2243138" cy="2262187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D0554-AF6F-404B-A9D8-1BC0FB2DC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30C90D6-763C-4225-A95D-13822082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33314"/>
            <a:ext cx="7101840" cy="607071"/>
          </a:xfrm>
          <a:noFill/>
        </p:spPr>
        <p:txBody>
          <a:bodyPr wrap="square" lIns="414000" tIns="72000" rIns="216000" bIns="72000" anchor="ctr">
            <a:sp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285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03">
          <p15:clr>
            <a:srgbClr val="FBAE40"/>
          </p15:clr>
        </p15:guide>
        <p15:guide id="2" pos="1504">
          <p15:clr>
            <a:srgbClr val="FBAE40"/>
          </p15:clr>
        </p15:guide>
        <p15:guide id="3" pos="1413">
          <p15:clr>
            <a:srgbClr val="FBAE40"/>
          </p15:clr>
        </p15:guide>
        <p15:guide id="4" pos="4483">
          <p15:clr>
            <a:srgbClr val="FBAE40"/>
          </p15:clr>
        </p15:guide>
        <p15:guide id="5" orient="horz" pos="2416">
          <p15:clr>
            <a:srgbClr val="FBAE40"/>
          </p15:clr>
        </p15:guide>
        <p15:guide id="6" orient="horz" pos="2506">
          <p15:clr>
            <a:srgbClr val="FBAE40"/>
          </p15:clr>
        </p15:guide>
        <p15:guide id="7" orient="horz" pos="2886">
          <p15:clr>
            <a:srgbClr val="FBAE40"/>
          </p15:clr>
        </p15:guide>
        <p15:guide id="8" orient="horz" pos="1933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FAC1E94-568A-4229-ACB9-55C36465A5AC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6FCA0A30-32B0-4E0D-BBA5-EED4AAEA19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39900" y="2534856"/>
            <a:ext cx="8712200" cy="4323144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D0554-AF6F-404B-A9D8-1BC0FB2DC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BB4D3D-90D6-4D2E-A665-7200BD80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7" y="441326"/>
            <a:ext cx="8137526" cy="1741042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591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096">
          <p15:clr>
            <a:srgbClr val="FBAE40"/>
          </p15:clr>
        </p15:guide>
        <p15:guide id="5" orient="horz" pos="2416">
          <p15:clr>
            <a:srgbClr val="FBAE40"/>
          </p15:clr>
        </p15:guide>
        <p15:guide id="6" orient="horz" pos="2506">
          <p15:clr>
            <a:srgbClr val="FBAE40"/>
          </p15:clr>
        </p15:guide>
        <p15:guide id="7" orient="horz" pos="2886">
          <p15:clr>
            <a:srgbClr val="FBAE40"/>
          </p15:clr>
        </p15:guide>
        <p15:guide id="8" orient="horz" pos="1933">
          <p15:clr>
            <a:srgbClr val="FBAE40"/>
          </p15:clr>
        </p15:guide>
        <p15:guide id="9" pos="658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498B38-347F-4D0B-9D97-7F40D43A91FC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D0554-AF6F-404B-A9D8-1BC0FB2DC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BB4D3D-90D6-4D2E-A665-7200BD80D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7237" y="5805487"/>
            <a:ext cx="8137526" cy="531813"/>
          </a:xfrm>
        </p:spPr>
        <p:txBody>
          <a:bodyPr/>
          <a:lstStyle>
            <a:lvl1pPr algn="ctr">
              <a:defRPr sz="2000" b="0" u="none">
                <a:latin typeface="+mn-lt"/>
              </a:defRPr>
            </a:lvl1pPr>
          </a:lstStyle>
          <a:p>
            <a:r>
              <a:rPr lang="en-US" dirty="0" err="1"/>
              <a:t>Länk</a:t>
            </a:r>
            <a:r>
              <a:rPr lang="en-US" dirty="0"/>
              <a:t> till video</a:t>
            </a:r>
            <a:endParaRPr lang="en-GB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DA8B7CEA-AE4F-4822-88EA-9D23F67C980D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2027238" y="1274064"/>
            <a:ext cx="8137525" cy="4309872"/>
          </a:xfrm>
          <a:solidFill>
            <a:schemeClr val="tx1"/>
          </a:solidFill>
        </p:spPr>
        <p:txBody>
          <a:bodyPr tIns="144000"/>
          <a:lstStyle>
            <a:lvl1pPr marL="0" indent="0" algn="ctr">
              <a:buNone/>
              <a:defRPr sz="12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INFOGA 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034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416">
          <p15:clr>
            <a:srgbClr val="FBAE40"/>
          </p15:clr>
        </p15:guide>
        <p15:guide id="6" orient="horz" pos="2506">
          <p15:clr>
            <a:srgbClr val="FBAE40"/>
          </p15:clr>
        </p15:guide>
        <p15:guide id="7" orient="horz" pos="2886">
          <p15:clr>
            <a:srgbClr val="FBAE40"/>
          </p15:clr>
        </p15:guide>
        <p15:guide id="8" orient="horz" pos="1933">
          <p15:clr>
            <a:srgbClr val="FBAE40"/>
          </p15:clr>
        </p15:guide>
        <p15:guide id="9" pos="127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ä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lant&#10;&#10;Description automatically generated">
            <a:extLst>
              <a:ext uri="{FF2B5EF4-FFF2-40B4-BE49-F238E27FC236}">
                <a16:creationId xmlns:a16="http://schemas.microsoft.com/office/drawing/2014/main" id="{954B8BDF-F12E-4CA7-8430-AF815B2FCE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2133601"/>
            <a:ext cx="12192000" cy="47243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C06D91D-86D6-489E-B101-A56A04580F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57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maskr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2BBD0DA-CC34-4D4E-A1E8-B366FB60BD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131"/>
          <a:stretch/>
        </p:blipFill>
        <p:spPr>
          <a:xfrm>
            <a:off x="7626906" y="1219199"/>
            <a:ext cx="4371770" cy="5638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77AE2D58-DE13-4560-AC57-E8FBAE3D03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76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h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5B6C1CC9-2D9A-4338-A0B1-AD0487CDAB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3879734-B132-4E20-87F2-A31B686B5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59"/>
          <a:stretch/>
        </p:blipFill>
        <p:spPr>
          <a:xfrm>
            <a:off x="5115728" y="3496550"/>
            <a:ext cx="7076272" cy="31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30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hjär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C2B59398-2E56-4C2B-A610-8044231140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  <p:pic>
        <p:nvPicPr>
          <p:cNvPr id="5" name="Picture 4" descr="Shape, background pattern&#10;&#10;Description automatically generated">
            <a:extLst>
              <a:ext uri="{FF2B5EF4-FFF2-40B4-BE49-F238E27FC236}">
                <a16:creationId xmlns:a16="http://schemas.microsoft.com/office/drawing/2014/main" id="{8E925B3A-386F-4865-AB69-5D7081F85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025" b="27154"/>
          <a:stretch/>
        </p:blipFill>
        <p:spPr>
          <a:xfrm>
            <a:off x="7660063" y="2597061"/>
            <a:ext cx="4531938" cy="426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09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1E6214EB-75C1-4A6F-8A4F-6B2A471A7F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38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ä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4B6C0141-CCF6-4255-9A99-019AF30CA6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583" b="31117"/>
          <a:stretch/>
        </p:blipFill>
        <p:spPr>
          <a:xfrm>
            <a:off x="3378416" y="1365945"/>
            <a:ext cx="8813584" cy="54920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636836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6325F7-6116-43F3-A5B2-747CC04304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9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7242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2047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ä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E470DD98-4AC6-43A0-AFEF-2ADA332582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890" b="33057"/>
          <a:stretch/>
        </p:blipFill>
        <p:spPr>
          <a:xfrm>
            <a:off x="3214986" y="1302603"/>
            <a:ext cx="8977014" cy="55553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636836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6325F7-6116-43F3-A5B2-747CC04304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55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636836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A520BB8-75FE-4A0E-8CAB-DF4B79B073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55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m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7431BC-9360-4BD1-BA67-250D7FEAE5BD}"/>
              </a:ext>
            </a:extLst>
          </p:cNvPr>
          <p:cNvSpPr/>
          <p:nvPr userDrawn="1"/>
        </p:nvSpPr>
        <p:spPr>
          <a:xfrm>
            <a:off x="0" y="-702"/>
            <a:ext cx="3359150" cy="6858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0" y="441325"/>
            <a:ext cx="4176714" cy="5975350"/>
          </a:xfrm>
        </p:spPr>
        <p:txBody>
          <a:bodyPr anchor="ctr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422408B-AD40-413D-A98D-5B87DB113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441325"/>
            <a:ext cx="5795962" cy="597535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15665A8-2D33-4F77-A751-C65B55FD3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17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78">
          <p15:clr>
            <a:srgbClr val="FBAE40"/>
          </p15:clr>
        </p15:guide>
        <p15:guide id="5" pos="4044">
          <p15:clr>
            <a:srgbClr val="FBAE40"/>
          </p15:clr>
        </p15:guide>
        <p15:guide id="6" orient="horz" pos="4042">
          <p15:clr>
            <a:srgbClr val="FBAE40"/>
          </p15:clr>
        </p15:guide>
        <p15:guide id="7" pos="4452">
          <p15:clr>
            <a:srgbClr val="FBAE40"/>
          </p15:clr>
        </p15:guide>
        <p15:guide id="8" pos="211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m två bi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144A974D-D984-4FDF-8415-AE157F7636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073" r="46689" b="26215"/>
          <a:stretch/>
        </p:blipFill>
        <p:spPr>
          <a:xfrm>
            <a:off x="3192984" y="3429000"/>
            <a:ext cx="8999016" cy="3429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D5BDCA-5881-49D2-A90A-B1B626A943C0}"/>
              </a:ext>
            </a:extLst>
          </p:cNvPr>
          <p:cNvSpPr/>
          <p:nvPr userDrawn="1"/>
        </p:nvSpPr>
        <p:spPr>
          <a:xfrm>
            <a:off x="0" y="-702"/>
            <a:ext cx="12192000" cy="2134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3429000"/>
            <a:ext cx="7201510" cy="1871664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69FEBA9-44ED-4426-BE01-A30481C245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588"/>
            <a:ext cx="5016500" cy="3251201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9E6DECD-CF6C-40BB-8791-9398ABE6FAD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64163" y="-1588"/>
            <a:ext cx="5016500" cy="3251201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5D1F52-DDBA-48D8-9638-63CA0437A0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96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0">
          <p15:clr>
            <a:srgbClr val="FBAE40"/>
          </p15:clr>
        </p15:guide>
        <p15:guide id="4" orient="horz" pos="2047">
          <p15:clr>
            <a:srgbClr val="FBAE40"/>
          </p15:clr>
        </p15:guide>
        <p15:guide id="5" pos="3273">
          <p15:clr>
            <a:srgbClr val="FBAE40"/>
          </p15:clr>
        </p15:guide>
        <p15:guide id="6" pos="6539">
          <p15:clr>
            <a:srgbClr val="FBAE40"/>
          </p15:clr>
        </p15:guide>
        <p15:guide id="7" pos="415">
          <p15:clr>
            <a:srgbClr val="FBAE40"/>
          </p15:clr>
        </p15:guide>
        <p15:guide id="8" orient="horz" pos="3339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m tre bi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E7DF17-642E-4639-A1A0-C118FA29D7FD}"/>
              </a:ext>
            </a:extLst>
          </p:cNvPr>
          <p:cNvSpPr/>
          <p:nvPr userDrawn="1"/>
        </p:nvSpPr>
        <p:spPr>
          <a:xfrm>
            <a:off x="0" y="-702"/>
            <a:ext cx="4872038" cy="6858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0" y="1122363"/>
            <a:ext cx="4176714" cy="4394199"/>
          </a:xfrm>
        </p:spPr>
        <p:txBody>
          <a:bodyPr anchor="ctr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A08C857-BD3A-4922-86E1-A25E36BE13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441325"/>
            <a:ext cx="2484437" cy="287972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9312769-32BE-494A-81CB-8053D6F4CA6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3888" y="3536950"/>
            <a:ext cx="2484437" cy="287972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68D3626-0C9B-4D69-9840-62D79289D7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59150" y="441326"/>
            <a:ext cx="3060700" cy="597535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8CFF419-F75C-4E00-9012-BB5575D1ED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81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69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92">
          <p15:clr>
            <a:srgbClr val="FBAE40"/>
          </p15:clr>
        </p15:guide>
        <p15:guide id="5" pos="4044">
          <p15:clr>
            <a:srgbClr val="FBAE40"/>
          </p15:clr>
        </p15:guide>
        <p15:guide id="6" pos="393">
          <p15:clr>
            <a:srgbClr val="FBAE40"/>
          </p15:clr>
        </p15:guide>
        <p15:guide id="7" orient="horz" pos="2228">
          <p15:clr>
            <a:srgbClr val="FBAE40"/>
          </p15:clr>
        </p15:guide>
        <p15:guide id="8" pos="1958">
          <p15:clr>
            <a:srgbClr val="FBAE40"/>
          </p15:clr>
        </p15:guide>
        <p15:guide id="9" pos="2116">
          <p15:clr>
            <a:srgbClr val="FBAE40"/>
          </p15:clr>
        </p15:guide>
        <p15:guide id="10" orient="horz" pos="4042">
          <p15:clr>
            <a:srgbClr val="FBAE40"/>
          </p15:clr>
        </p15:guide>
        <p15:guide id="11" pos="4452">
          <p15:clr>
            <a:srgbClr val="FBAE40"/>
          </p15:clr>
        </p15:guide>
        <p15:guide id="12" orient="horz" pos="27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6629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m hjä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6193843" cy="169227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6193843" cy="3119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 descr="Shape, background pattern&#10;&#10;Description automatically generated">
            <a:extLst>
              <a:ext uri="{FF2B5EF4-FFF2-40B4-BE49-F238E27FC236}">
                <a16:creationId xmlns:a16="http://schemas.microsoft.com/office/drawing/2014/main" id="{6561F9E5-9282-4269-A644-471207CBC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257"/>
          <a:stretch/>
        </p:blipFill>
        <p:spPr>
          <a:xfrm>
            <a:off x="7409137" y="1216098"/>
            <a:ext cx="4782864" cy="531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29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884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AC83476-1E7B-4597-AAF9-351BA842A40E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6BD684-D3CF-4096-B390-BA7B8B92E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85800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LJUS BILD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5148263" cy="3119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5148263" cy="1692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E22C7E-5FBE-4416-BF30-04196C4EC4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573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885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6E9C91E4-7209-4EB2-A036-BC1F8869AC2A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6BD684-D3CF-4096-B390-BA7B8B92E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85800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MÖRK BILD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5148263" cy="3119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5148263" cy="1692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E22C7E-5FBE-4416-BF30-04196C4EC4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928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885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5FFD30-7115-406D-8380-4E4F40F893DC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6BD684-D3CF-4096-B390-BA7B8B92E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33374"/>
            <a:ext cx="5556251" cy="298767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750" y="2673350"/>
            <a:ext cx="4184650" cy="28307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0" y="441326"/>
            <a:ext cx="4184650" cy="20510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2E16032-528F-47FD-ACF0-A76FCC5FDD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536952"/>
            <a:ext cx="5556251" cy="298767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176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0">
          <p15:clr>
            <a:srgbClr val="FBAE40"/>
          </p15:clr>
        </p15:guide>
        <p15:guide id="2" pos="4180">
          <p15:clr>
            <a:srgbClr val="FBAE40"/>
          </p15:clr>
        </p15:guide>
        <p15:guide id="3" orient="horz" pos="1570">
          <p15:clr>
            <a:srgbClr val="FBAE40"/>
          </p15:clr>
        </p15:guide>
        <p15:guide id="4" orient="horz" pos="1684">
          <p15:clr>
            <a:srgbClr val="FBAE40"/>
          </p15:clr>
        </p15:guide>
        <p15:guide id="5" orient="horz" pos="2092">
          <p15:clr>
            <a:srgbClr val="FBAE40"/>
          </p15:clr>
        </p15:guide>
        <p15:guide id="6" orient="horz" pos="2228">
          <p15:clr>
            <a:srgbClr val="FBAE40"/>
          </p15:clr>
        </p15:guide>
        <p15:guide id="7" orient="horz" pos="210">
          <p15:clr>
            <a:srgbClr val="FBAE40"/>
          </p15:clr>
        </p15:guide>
        <p15:guide id="8" orient="horz" pos="411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636836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A520BB8-75FE-4A0E-8CAB-DF4B79B073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38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7242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2047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CB01B3D-B846-41C2-B61E-53E824751CBD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2600325"/>
            <a:ext cx="4862754" cy="29037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1125538"/>
            <a:ext cx="4862754" cy="12588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60CE2B-5462-4CBA-A740-D40E16B4A9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67438" y="0"/>
            <a:ext cx="4141787" cy="2744788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E85F4C7-1EB5-4774-BE66-18BBA275A9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7439" y="2960688"/>
            <a:ext cx="2773361" cy="3421062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5945FFE4-D93F-4CC3-A496-14C7C93363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91625" y="2960688"/>
            <a:ext cx="2665413" cy="3421062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748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885">
          <p15:clr>
            <a:srgbClr val="FBAE40"/>
          </p15:clr>
        </p15:guide>
        <p15:guide id="4" orient="horz" pos="1638">
          <p15:clr>
            <a:srgbClr val="FBAE40"/>
          </p15:clr>
        </p15:guide>
        <p15:guide id="5" pos="6494">
          <p15:clr>
            <a:srgbClr val="FBAE40"/>
          </p15:clr>
        </p15:guide>
        <p15:guide id="11" orient="horz" pos="402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fy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9BA1DAC-58A8-4830-AEF4-76EAB0F102CF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6BD684-D3CF-4096-B390-BA7B8B92E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1165" y="441325"/>
            <a:ext cx="2506185" cy="2687956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163" y="2889250"/>
            <a:ext cx="3932236" cy="2614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163" y="1125537"/>
            <a:ext cx="3932236" cy="158273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2E16032-528F-47FD-ACF0-A76FCC5FDD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43250" y="4110182"/>
            <a:ext cx="3097213" cy="2306493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D2AE1A8-7802-4C87-88D2-24B9B2E85F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43250" y="441324"/>
            <a:ext cx="3097213" cy="341947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A13BDADE-0EA9-4B3E-B1F9-1B6EA48FE8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1165" y="3321049"/>
            <a:ext cx="2506185" cy="309562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437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39">
          <p15:clr>
            <a:srgbClr val="FBAE40"/>
          </p15:clr>
        </p15:guide>
        <p15:guide id="4" orient="horz" pos="1820">
          <p15:clr>
            <a:srgbClr val="FBAE40"/>
          </p15:clr>
        </p15:guide>
        <p15:guide id="8" orient="horz" pos="4042">
          <p15:clr>
            <a:srgbClr val="FBAE40"/>
          </p15:clr>
        </p15:guide>
        <p15:guide id="12" pos="257">
          <p15:clr>
            <a:srgbClr val="FBAE40"/>
          </p15:clr>
        </p15:guide>
        <p15:guide id="14" orient="horz" pos="1706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färgad bakgr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6583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färgad bakgrund m fjäril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5148263" cy="3781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A picture containing plant&#10;&#10;Description automatically generated">
            <a:extLst>
              <a:ext uri="{FF2B5EF4-FFF2-40B4-BE49-F238E27FC236}">
                <a16:creationId xmlns:a16="http://schemas.microsoft.com/office/drawing/2014/main" id="{57989821-C205-4E41-9CDF-9A249583E9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8592" y="1"/>
            <a:ext cx="541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031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4677559" cy="3119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682A0B-BF89-4A86-8918-CEE9D68871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13276" y="2384425"/>
            <a:ext cx="4677559" cy="3119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E94F640-9827-4F24-A47C-6FB9E3D7E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940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i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21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0069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5"/>
            <a:ext cx="9217026" cy="51371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AC853E-483E-4C95-BCA0-2880C088F9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738" y="1076960"/>
            <a:ext cx="5148262" cy="6197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Underrubrik</a:t>
            </a:r>
            <a:r>
              <a:rPr lang="en-US" dirty="0"/>
              <a:t>/ingress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4988B2-446A-4E56-92D7-4609397429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47738" y="2133600"/>
            <a:ext cx="10296525" cy="3671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6090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5487134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25D85B-9636-4D60-B4BE-59D4C93CD716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417AEE-A35F-4D31-B647-3D7593E466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D0554-AF6F-404B-A9D8-1BC0FB2DC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30C90D6-763C-4225-A95D-13822082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97047"/>
            <a:ext cx="6447535" cy="1028749"/>
          </a:xfrm>
          <a:solidFill>
            <a:schemeClr val="accent1"/>
          </a:solidFill>
        </p:spPr>
        <p:txBody>
          <a:bodyPr wrap="none" lIns="792000" tIns="280800" rIns="216000" bIns="280800" anchor="b">
            <a:sp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0770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koll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6FCA0A30-32B0-4E0D-BBA5-EED4AAEA19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243138" cy="3068638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E753748-5888-421C-B9F6-E3CBA128552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87599" y="0"/>
            <a:ext cx="4602163" cy="3068638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2DF1C08-9ED5-4210-B889-B1D4A26E139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134223" y="0"/>
            <a:ext cx="5057777" cy="383540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48E62EA-AFF8-41CD-9422-2354D75FC17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34223" y="3978275"/>
            <a:ext cx="5057777" cy="287972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D492BEF-3F49-40E3-80AA-F177D03D5C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387601" y="4595813"/>
            <a:ext cx="4602162" cy="2262187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3073AFB-9894-4191-9FEA-BC6AEC5A867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4595813"/>
            <a:ext cx="2243138" cy="2262187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D0554-AF6F-404B-A9D8-1BC0FB2DC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30C90D6-763C-4225-A95D-13822082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33314"/>
            <a:ext cx="7101840" cy="607071"/>
          </a:xfrm>
          <a:noFill/>
        </p:spPr>
        <p:txBody>
          <a:bodyPr wrap="square" lIns="414000" tIns="72000" rIns="216000" bIns="72000" anchor="ctr">
            <a:sp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242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03">
          <p15:clr>
            <a:srgbClr val="FBAE40"/>
          </p15:clr>
        </p15:guide>
        <p15:guide id="2" pos="1504">
          <p15:clr>
            <a:srgbClr val="FBAE40"/>
          </p15:clr>
        </p15:guide>
        <p15:guide id="3" pos="1413">
          <p15:clr>
            <a:srgbClr val="FBAE40"/>
          </p15:clr>
        </p15:guide>
        <p15:guide id="4" pos="4483">
          <p15:clr>
            <a:srgbClr val="FBAE40"/>
          </p15:clr>
        </p15:guide>
        <p15:guide id="5" orient="horz" pos="2416">
          <p15:clr>
            <a:srgbClr val="FBAE40"/>
          </p15:clr>
        </p15:guide>
        <p15:guide id="6" orient="horz" pos="2506">
          <p15:clr>
            <a:srgbClr val="FBAE40"/>
          </p15:clr>
        </p15:guide>
        <p15:guide id="7" orient="horz" pos="2886">
          <p15:clr>
            <a:srgbClr val="FBAE40"/>
          </p15:clr>
        </p15:guide>
        <p15:guide id="8" orient="horz" pos="193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m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7431BC-9360-4BD1-BA67-250D7FEAE5BD}"/>
              </a:ext>
            </a:extLst>
          </p:cNvPr>
          <p:cNvSpPr/>
          <p:nvPr userDrawn="1"/>
        </p:nvSpPr>
        <p:spPr>
          <a:xfrm>
            <a:off x="0" y="-702"/>
            <a:ext cx="3359150" cy="6858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0" y="441325"/>
            <a:ext cx="4176714" cy="5975350"/>
          </a:xfrm>
        </p:spPr>
        <p:txBody>
          <a:bodyPr anchor="ctr"/>
          <a:lstStyle>
            <a:lvl1pPr algn="l"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422408B-AD40-413D-A98D-5B87DB113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441325"/>
            <a:ext cx="5795962" cy="597535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15665A8-2D33-4F77-A751-C65B55FD3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33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 userDrawn="1">
          <p15:clr>
            <a:srgbClr val="FBAE40"/>
          </p15:clr>
        </p15:guide>
        <p15:guide id="2" pos="7242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pos="4044" userDrawn="1">
          <p15:clr>
            <a:srgbClr val="FBAE40"/>
          </p15:clr>
        </p15:guide>
        <p15:guide id="6" orient="horz" pos="4042" userDrawn="1">
          <p15:clr>
            <a:srgbClr val="FBAE40"/>
          </p15:clr>
        </p15:guide>
        <p15:guide id="7" pos="4452" userDrawn="1">
          <p15:clr>
            <a:srgbClr val="FBAE40"/>
          </p15:clr>
        </p15:guide>
        <p15:guide id="8" pos="2116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FAC1E94-568A-4229-ACB9-55C36465A5AC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6FCA0A30-32B0-4E0D-BBA5-EED4AAEA19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39900" y="2534856"/>
            <a:ext cx="8712200" cy="4323144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D0554-AF6F-404B-A9D8-1BC0FB2DC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BB4D3D-90D6-4D2E-A665-7200BD80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7" y="441326"/>
            <a:ext cx="8137526" cy="1741042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237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096">
          <p15:clr>
            <a:srgbClr val="FBAE40"/>
          </p15:clr>
        </p15:guide>
        <p15:guide id="5" orient="horz" pos="2416">
          <p15:clr>
            <a:srgbClr val="FBAE40"/>
          </p15:clr>
        </p15:guide>
        <p15:guide id="6" orient="horz" pos="2506">
          <p15:clr>
            <a:srgbClr val="FBAE40"/>
          </p15:clr>
        </p15:guide>
        <p15:guide id="7" orient="horz" pos="2886">
          <p15:clr>
            <a:srgbClr val="FBAE40"/>
          </p15:clr>
        </p15:guide>
        <p15:guide id="8" orient="horz" pos="1933">
          <p15:clr>
            <a:srgbClr val="FBAE40"/>
          </p15:clr>
        </p15:guide>
        <p15:guide id="9" pos="6584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498B38-347F-4D0B-9D97-7F40D43A91FC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AD0554-AF6F-404B-A9D8-1BC0FB2DC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BB4D3D-90D6-4D2E-A665-7200BD80D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7237" y="5805487"/>
            <a:ext cx="8137526" cy="531813"/>
          </a:xfrm>
        </p:spPr>
        <p:txBody>
          <a:bodyPr/>
          <a:lstStyle>
            <a:lvl1pPr algn="ctr">
              <a:defRPr sz="2000" b="0" u="none">
                <a:latin typeface="+mn-lt"/>
              </a:defRPr>
            </a:lvl1pPr>
          </a:lstStyle>
          <a:p>
            <a:r>
              <a:rPr lang="en-US" dirty="0" err="1"/>
              <a:t>Länk</a:t>
            </a:r>
            <a:r>
              <a:rPr lang="en-US" dirty="0"/>
              <a:t> till video</a:t>
            </a:r>
            <a:endParaRPr lang="en-GB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DA8B7CEA-AE4F-4822-88EA-9D23F67C980D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2027238" y="1274064"/>
            <a:ext cx="8137525" cy="4309872"/>
          </a:xfrm>
          <a:solidFill>
            <a:schemeClr val="tx1"/>
          </a:solidFill>
        </p:spPr>
        <p:txBody>
          <a:bodyPr tIns="144000"/>
          <a:lstStyle>
            <a:lvl1pPr marL="0" indent="0" algn="ctr">
              <a:buNone/>
              <a:defRPr sz="12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INFOGA 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028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416">
          <p15:clr>
            <a:srgbClr val="FBAE40"/>
          </p15:clr>
        </p15:guide>
        <p15:guide id="6" orient="horz" pos="2506">
          <p15:clr>
            <a:srgbClr val="FBAE40"/>
          </p15:clr>
        </p15:guide>
        <p15:guide id="7" orient="horz" pos="2886">
          <p15:clr>
            <a:srgbClr val="FBAE40"/>
          </p15:clr>
        </p15:guide>
        <p15:guide id="8" orient="horz" pos="1933">
          <p15:clr>
            <a:srgbClr val="FBAE40"/>
          </p15:clr>
        </p15:guide>
        <p15:guide id="9" pos="1277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ä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03E9F8C3-4AAA-4847-B00B-528070C791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33601"/>
            <a:ext cx="12192000" cy="47243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C4A2A0E-FD16-4BA4-9749-FA8076D69E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92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maskr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3EB271CF-95D5-436E-8047-86444D108A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  <p:pic>
        <p:nvPicPr>
          <p:cNvPr id="5" name="Picture 4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491D7CC6-E228-4D14-B7EE-6ACC78FF4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131"/>
          <a:stretch/>
        </p:blipFill>
        <p:spPr>
          <a:xfrm>
            <a:off x="7626906" y="1219199"/>
            <a:ext cx="4371770" cy="56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47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h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6DD5583F-901A-4364-A49C-2470FDB5E2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EE028C7-18E2-4933-9F90-AD5EC76DD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59"/>
          <a:stretch/>
        </p:blipFill>
        <p:spPr>
          <a:xfrm>
            <a:off x="5115728" y="3496550"/>
            <a:ext cx="7076272" cy="31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06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hjär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0F51B067-6CDD-44DF-91CD-0928C99DD1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18C4C49-FE93-4B64-9613-AA72B8A86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025" b="27154"/>
          <a:stretch/>
        </p:blipFill>
        <p:spPr>
          <a:xfrm>
            <a:off x="7660063" y="2597061"/>
            <a:ext cx="4531938" cy="426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6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127250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8032A-9FFD-48D6-849E-F4EA20DA2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40430"/>
            <a:ext cx="9972675" cy="181737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84F8F14E-70B7-44B3-9C3A-140822498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4194" y="495619"/>
            <a:ext cx="997456" cy="1246821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9D515807-B4FC-4BF6-B266-0E5D4C856F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74" y="4897774"/>
            <a:ext cx="1749415" cy="1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75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ä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line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626742D-26B8-4111-BEC8-B5C4BE542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238" r="46492" b="26865"/>
          <a:stretch/>
        </p:blipFill>
        <p:spPr>
          <a:xfrm>
            <a:off x="3210337" y="3429000"/>
            <a:ext cx="8981663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636836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6325F7-6116-43F3-A5B2-747CC04304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79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122364"/>
            <a:ext cx="10801350" cy="2636836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A520BB8-75FE-4A0E-8CAB-DF4B79B073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04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47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m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7431BC-9360-4BD1-BA67-250D7FEAE5BD}"/>
              </a:ext>
            </a:extLst>
          </p:cNvPr>
          <p:cNvSpPr/>
          <p:nvPr userDrawn="1"/>
        </p:nvSpPr>
        <p:spPr>
          <a:xfrm>
            <a:off x="0" y="-702"/>
            <a:ext cx="3359150" cy="6858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0" y="441325"/>
            <a:ext cx="4176714" cy="5975350"/>
          </a:xfrm>
        </p:spPr>
        <p:txBody>
          <a:bodyPr anchor="ctr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422408B-AD40-413D-A98D-5B87DB113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441325"/>
            <a:ext cx="5795962" cy="597535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15665A8-2D33-4F77-A751-C65B55FD3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88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78">
          <p15:clr>
            <a:srgbClr val="FBAE40"/>
          </p15:clr>
        </p15:guide>
        <p15:guide id="5" pos="4044">
          <p15:clr>
            <a:srgbClr val="FBAE40"/>
          </p15:clr>
        </p15:guide>
        <p15:guide id="6" orient="horz" pos="4042">
          <p15:clr>
            <a:srgbClr val="FBAE40"/>
          </p15:clr>
        </p15:guide>
        <p15:guide id="7" pos="4452">
          <p15:clr>
            <a:srgbClr val="FBAE40"/>
          </p15:clr>
        </p15:guide>
        <p15:guide id="8" pos="21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m två bi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CDCA671E-C5FC-4743-8762-9EA684504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785" b="32762"/>
          <a:stretch/>
        </p:blipFill>
        <p:spPr>
          <a:xfrm>
            <a:off x="3131091" y="1218421"/>
            <a:ext cx="9060909" cy="56395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D5BDCA-5881-49D2-A90A-B1B626A943C0}"/>
              </a:ext>
            </a:extLst>
          </p:cNvPr>
          <p:cNvSpPr/>
          <p:nvPr userDrawn="1"/>
        </p:nvSpPr>
        <p:spPr>
          <a:xfrm>
            <a:off x="0" y="-702"/>
            <a:ext cx="12192000" cy="2134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3429000"/>
            <a:ext cx="7201510" cy="1871664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69FEBA9-44ED-4426-BE01-A30481C245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588"/>
            <a:ext cx="5016500" cy="3251201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9E6DECD-CF6C-40BB-8791-9398ABE6FAD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64163" y="-1588"/>
            <a:ext cx="5016500" cy="3251201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5D1F52-DDBA-48D8-9638-63CA0437A0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38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0" userDrawn="1">
          <p15:clr>
            <a:srgbClr val="FBAE40"/>
          </p15:clr>
        </p15:guide>
        <p15:guide id="4" orient="horz" pos="2047" userDrawn="1">
          <p15:clr>
            <a:srgbClr val="FBAE40"/>
          </p15:clr>
        </p15:guide>
        <p15:guide id="5" pos="3273" userDrawn="1">
          <p15:clr>
            <a:srgbClr val="FBAE40"/>
          </p15:clr>
        </p15:guide>
        <p15:guide id="6" pos="6539" userDrawn="1">
          <p15:clr>
            <a:srgbClr val="FBAE40"/>
          </p15:clr>
        </p15:guide>
        <p15:guide id="7" pos="415" userDrawn="1">
          <p15:clr>
            <a:srgbClr val="FBAE40"/>
          </p15:clr>
        </p15:guide>
        <p15:guide id="8" orient="horz" pos="3339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m två bi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lant, silhouette&#10;&#10;Description automatically generated">
            <a:extLst>
              <a:ext uri="{FF2B5EF4-FFF2-40B4-BE49-F238E27FC236}">
                <a16:creationId xmlns:a16="http://schemas.microsoft.com/office/drawing/2014/main" id="{A337A8A8-3460-4C76-A7CE-2185F0875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276" r="46513" b="25861"/>
          <a:stretch/>
        </p:blipFill>
        <p:spPr>
          <a:xfrm>
            <a:off x="3204659" y="3429000"/>
            <a:ext cx="8987341" cy="3429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D5BDCA-5881-49D2-A90A-B1B626A943C0}"/>
              </a:ext>
            </a:extLst>
          </p:cNvPr>
          <p:cNvSpPr/>
          <p:nvPr userDrawn="1"/>
        </p:nvSpPr>
        <p:spPr>
          <a:xfrm>
            <a:off x="0" y="-702"/>
            <a:ext cx="12192000" cy="2134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3429000"/>
            <a:ext cx="7201510" cy="1871664"/>
          </a:xfrm>
        </p:spPr>
        <p:txBody>
          <a:bodyPr anchor="b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69FEBA9-44ED-4426-BE01-A30481C245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588"/>
            <a:ext cx="5016500" cy="3251201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9E6DECD-CF6C-40BB-8791-9398ABE6FAD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64163" y="-1588"/>
            <a:ext cx="5016500" cy="3251201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5D1F52-DDBA-48D8-9638-63CA0437A0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84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0">
          <p15:clr>
            <a:srgbClr val="FBAE40"/>
          </p15:clr>
        </p15:guide>
        <p15:guide id="4" orient="horz" pos="2047">
          <p15:clr>
            <a:srgbClr val="FBAE40"/>
          </p15:clr>
        </p15:guide>
        <p15:guide id="5" pos="3273">
          <p15:clr>
            <a:srgbClr val="FBAE40"/>
          </p15:clr>
        </p15:guide>
        <p15:guide id="6" pos="6539">
          <p15:clr>
            <a:srgbClr val="FBAE40"/>
          </p15:clr>
        </p15:guide>
        <p15:guide id="7" pos="415">
          <p15:clr>
            <a:srgbClr val="FBAE40"/>
          </p15:clr>
        </p15:guide>
        <p15:guide id="8" orient="horz" pos="3339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m tre bi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E7DF17-642E-4639-A1A0-C118FA29D7FD}"/>
              </a:ext>
            </a:extLst>
          </p:cNvPr>
          <p:cNvSpPr/>
          <p:nvPr userDrawn="1"/>
        </p:nvSpPr>
        <p:spPr>
          <a:xfrm>
            <a:off x="0" y="-702"/>
            <a:ext cx="4872038" cy="6858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4178D-E1CF-4F17-A9C7-2A043C9C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550" y="1122363"/>
            <a:ext cx="4176714" cy="4394199"/>
          </a:xfrm>
        </p:spPr>
        <p:txBody>
          <a:bodyPr anchor="ctr"/>
          <a:lstStyle>
            <a:lvl1pPr algn="l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A08C857-BD3A-4922-86E1-A25E36BE13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441325"/>
            <a:ext cx="2484437" cy="287972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9312769-32BE-494A-81CB-8053D6F4CA6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3888" y="3536950"/>
            <a:ext cx="2484437" cy="287972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68D3626-0C9B-4D69-9840-62D79289D7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59150" y="441326"/>
            <a:ext cx="3060700" cy="597535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8CFF419-F75C-4E00-9012-BB5575D1ED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04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69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2092">
          <p15:clr>
            <a:srgbClr val="FBAE40"/>
          </p15:clr>
        </p15:guide>
        <p15:guide id="5" pos="4044">
          <p15:clr>
            <a:srgbClr val="FBAE40"/>
          </p15:clr>
        </p15:guide>
        <p15:guide id="6" pos="393">
          <p15:clr>
            <a:srgbClr val="FBAE40"/>
          </p15:clr>
        </p15:guide>
        <p15:guide id="7" orient="horz" pos="2228">
          <p15:clr>
            <a:srgbClr val="FBAE40"/>
          </p15:clr>
        </p15:guide>
        <p15:guide id="8" pos="1958">
          <p15:clr>
            <a:srgbClr val="FBAE40"/>
          </p15:clr>
        </p15:guide>
        <p15:guide id="9" pos="2116">
          <p15:clr>
            <a:srgbClr val="FBAE40"/>
          </p15:clr>
        </p15:guide>
        <p15:guide id="10" orient="horz" pos="4042">
          <p15:clr>
            <a:srgbClr val="FBAE40"/>
          </p15:clr>
        </p15:guide>
        <p15:guide id="11" pos="4452">
          <p15:clr>
            <a:srgbClr val="FBAE40"/>
          </p15:clr>
        </p15:guide>
        <p15:guide id="12" orient="horz" pos="278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7799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m hjä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6193843" cy="169227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6193843" cy="3119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65E3C87-DBB5-4C56-8063-0CBF5123C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257"/>
          <a:stretch/>
        </p:blipFill>
        <p:spPr>
          <a:xfrm>
            <a:off x="7409137" y="1216098"/>
            <a:ext cx="4782864" cy="531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00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orient="horz" pos="3884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AC83476-1E7B-4597-AAF9-351BA842A40E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6BD684-D3CF-4096-B390-BA7B8B92E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85800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LJUS BILD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5148263" cy="3119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5148263" cy="1692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E22C7E-5FBE-4416-BF30-04196C4EC4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057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885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6E9C91E4-7209-4EB2-A036-BC1F8869AC2A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6BD684-D3CF-4096-B390-BA7B8B92E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858000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MÖRK BILD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2384425"/>
            <a:ext cx="5148263" cy="3119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5148263" cy="1692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E22C7E-5FBE-4416-BF30-04196C4EC4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1855" y="487680"/>
            <a:ext cx="734400" cy="91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100" dirty="0"/>
            </a:lvl1pPr>
          </a:lstStyle>
          <a:p>
            <a:pPr lvl="0"/>
            <a:r>
              <a:rPr lang="sv-S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058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885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5FFD30-7115-406D-8380-4E4F40F893DC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6BD684-D3CF-4096-B390-BA7B8B92E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33374"/>
            <a:ext cx="5556251" cy="298767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750" y="2673350"/>
            <a:ext cx="4184650" cy="28307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0" y="441326"/>
            <a:ext cx="4184650" cy="20510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2E16032-528F-47FD-ACF0-A76FCC5FDD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536952"/>
            <a:ext cx="5556251" cy="298767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003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0">
          <p15:clr>
            <a:srgbClr val="FBAE40"/>
          </p15:clr>
        </p15:guide>
        <p15:guide id="2" pos="4180">
          <p15:clr>
            <a:srgbClr val="FBAE40"/>
          </p15:clr>
        </p15:guide>
        <p15:guide id="3" orient="horz" pos="1570">
          <p15:clr>
            <a:srgbClr val="FBAE40"/>
          </p15:clr>
        </p15:guide>
        <p15:guide id="4" orient="horz" pos="1684">
          <p15:clr>
            <a:srgbClr val="FBAE40"/>
          </p15:clr>
        </p15:guide>
        <p15:guide id="5" orient="horz" pos="2092">
          <p15:clr>
            <a:srgbClr val="FBAE40"/>
          </p15:clr>
        </p15:guide>
        <p15:guide id="6" orient="horz" pos="2228">
          <p15:clr>
            <a:srgbClr val="FBAE40"/>
          </p15:clr>
        </p15:guide>
        <p15:guide id="7" orient="horz" pos="210">
          <p15:clr>
            <a:srgbClr val="FBAE40"/>
          </p15:clr>
        </p15:guide>
        <p15:guide id="8" orient="horz" pos="411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CB01B3D-B846-41C2-B61E-53E824751CBD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2600325"/>
            <a:ext cx="4862754" cy="29037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1125538"/>
            <a:ext cx="4862754" cy="12588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60CE2B-5462-4CBA-A740-D40E16B4A9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67438" y="0"/>
            <a:ext cx="4141787" cy="2744788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E85F4C7-1EB5-4774-BE66-18BBA275A9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7439" y="2960688"/>
            <a:ext cx="2773361" cy="3421062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5945FFE4-D93F-4CC3-A496-14C7C93363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91625" y="2960688"/>
            <a:ext cx="2665413" cy="3421062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27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885">
          <p15:clr>
            <a:srgbClr val="FBAE40"/>
          </p15:clr>
        </p15:guide>
        <p15:guide id="4" orient="horz" pos="1638">
          <p15:clr>
            <a:srgbClr val="FBAE40"/>
          </p15:clr>
        </p15:guide>
        <p15:guide id="5" pos="6494">
          <p15:clr>
            <a:srgbClr val="FBAE40"/>
          </p15:clr>
        </p15:guide>
        <p15:guide id="11" orient="horz" pos="402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fy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9BA1DAC-58A8-4830-AEF4-76EAB0F102CF}"/>
              </a:ext>
            </a:extLst>
          </p:cNvPr>
          <p:cNvSpPr/>
          <p:nvPr userDrawn="1"/>
        </p:nvSpPr>
        <p:spPr>
          <a:xfrm>
            <a:off x="0" y="5805488"/>
            <a:ext cx="12192000" cy="105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6BD684-D3CF-4096-B390-BA7B8B92E3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1165" y="441325"/>
            <a:ext cx="2506185" cy="2687956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163" y="2889250"/>
            <a:ext cx="3932236" cy="2614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CFFFD4-2197-479B-87B4-3E63D494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163" y="1125537"/>
            <a:ext cx="3932236" cy="158273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2E16032-528F-47FD-ACF0-A76FCC5FDD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43250" y="4110182"/>
            <a:ext cx="3097213" cy="2306493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D2AE1A8-7802-4C87-88D2-24B9B2E85F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43250" y="441324"/>
            <a:ext cx="3097213" cy="341947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A13BDADE-0EA9-4B3E-B1F9-1B6EA48FE8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1165" y="3321049"/>
            <a:ext cx="2506185" cy="3095625"/>
          </a:xfrm>
          <a:solidFill>
            <a:schemeClr val="bg2"/>
          </a:solidFill>
        </p:spPr>
        <p:txBody>
          <a:bodyPr vert="horz" lIns="0" tIns="144000" rIns="0" bIns="0" rtlCol="0">
            <a:noAutofit/>
          </a:bodyPr>
          <a:lstStyle>
            <a:lvl1pPr>
              <a:defRPr lang="en-GB"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sv-SE" dirty="0"/>
              <a:t>INFOGA BILD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790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39">
          <p15:clr>
            <a:srgbClr val="FBAE40"/>
          </p15:clr>
        </p15:guide>
        <p15:guide id="4" orient="horz" pos="1820">
          <p15:clr>
            <a:srgbClr val="FBAE40"/>
          </p15:clr>
        </p15:guide>
        <p15:guide id="8" orient="horz" pos="4042">
          <p15:clr>
            <a:srgbClr val="FBAE40"/>
          </p15:clr>
        </p15:guide>
        <p15:guide id="12" pos="257">
          <p15:clr>
            <a:srgbClr val="FBAE40"/>
          </p15:clr>
        </p15:guide>
        <p15:guide id="14" orient="horz" pos="1706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färgad bakgr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F685-63E3-4B87-8DB8-3BAFF2B8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907C-2BA1-42B9-AE74-56EE2560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6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9217026" cy="169227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7" y="2384425"/>
            <a:ext cx="10296526" cy="31196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6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9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2C484B4-B81A-401F-A11E-A837302CA624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C23A28-2B91-4B81-8F06-94E98D91FA8F}"/>
              </a:ext>
            </a:extLst>
          </p:cNvPr>
          <p:cNvSpPr/>
          <p:nvPr userDrawn="1"/>
        </p:nvSpPr>
        <p:spPr>
          <a:xfrm>
            <a:off x="0" y="6165850"/>
            <a:ext cx="12192000" cy="692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8" r:id="rId4"/>
    <p:sldLayoutId id="2147483678" r:id="rId5"/>
    <p:sldLayoutId id="2147483679" r:id="rId6"/>
    <p:sldLayoutId id="2147483680" r:id="rId7"/>
    <p:sldLayoutId id="2147483681" r:id="rId8"/>
    <p:sldLayoutId id="2147483683" r:id="rId9"/>
    <p:sldLayoutId id="2147483682" r:id="rId10"/>
    <p:sldLayoutId id="2147483673" r:id="rId11"/>
    <p:sldLayoutId id="2147483690" r:id="rId12"/>
    <p:sldLayoutId id="2147483674" r:id="rId13"/>
    <p:sldLayoutId id="2147483684" r:id="rId14"/>
    <p:sldLayoutId id="2147483685" r:id="rId15"/>
    <p:sldLayoutId id="2147483688" r:id="rId16"/>
    <p:sldLayoutId id="2147483687" r:id="rId17"/>
    <p:sldLayoutId id="2147483689" r:id="rId18"/>
    <p:sldLayoutId id="2147483691" r:id="rId19"/>
    <p:sldLayoutId id="2147483693" r:id="rId20"/>
    <p:sldLayoutId id="2147483796" r:id="rId21"/>
    <p:sldLayoutId id="2147483692" r:id="rId22"/>
    <p:sldLayoutId id="2147483654" r:id="rId23"/>
    <p:sldLayoutId id="2147483694" r:id="rId24"/>
    <p:sldLayoutId id="2147483695" r:id="rId25"/>
    <p:sldLayoutId id="2147483696" r:id="rId26"/>
    <p:sldLayoutId id="2147483697" r:id="rId27"/>
  </p:sldLayoutIdLst>
  <p:txStyles>
    <p:titleStyle>
      <a:lvl1pPr algn="l" defTabSz="914400" rtl="0" eaLnBrk="1" latinLnBrk="0" hangingPunct="1">
        <a:lnSpc>
          <a:spcPct val="107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709">
          <p15:clr>
            <a:srgbClr val="F26B43"/>
          </p15:clr>
        </p15:guide>
        <p15:guide id="4" orient="horz" pos="1502">
          <p15:clr>
            <a:srgbClr val="F26B43"/>
          </p15:clr>
        </p15:guide>
        <p15:guide id="5" orient="horz" pos="3475">
          <p15:clr>
            <a:srgbClr val="F26B43"/>
          </p15:clr>
        </p15:guide>
        <p15:guide id="6" pos="1186">
          <p15:clr>
            <a:srgbClr val="F26B43"/>
          </p15:clr>
        </p15:guide>
        <p15:guide id="7" pos="6403">
          <p15:clr>
            <a:srgbClr val="F26B43"/>
          </p15:clr>
        </p15:guide>
        <p15:guide id="8" pos="597">
          <p15:clr>
            <a:srgbClr val="F26B43"/>
          </p15:clr>
        </p15:guide>
        <p15:guide id="9" pos="7083">
          <p15:clr>
            <a:srgbClr val="F26B43"/>
          </p15:clr>
        </p15:guide>
        <p15:guide id="10" orient="horz" pos="3657">
          <p15:clr>
            <a:srgbClr val="F26B43"/>
          </p15:clr>
        </p15:guide>
        <p15:guide id="11" orient="horz" pos="1344">
          <p15:clr>
            <a:srgbClr val="F26B43"/>
          </p15:clr>
        </p15:guide>
        <p15:guide id="12" orient="horz" pos="278">
          <p15:clr>
            <a:srgbClr val="F26B43"/>
          </p15:clr>
        </p15:guide>
        <p15:guide id="13" pos="257">
          <p15:clr>
            <a:srgbClr val="F26B43"/>
          </p15:clr>
        </p15:guide>
        <p15:guide id="14" pos="7423">
          <p15:clr>
            <a:srgbClr val="F26B43"/>
          </p15:clr>
        </p15:guide>
        <p15:guide id="15" orient="horz" pos="38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9217026" cy="169227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7" y="2384425"/>
            <a:ext cx="10296526" cy="31196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6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9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2C484B4-B81A-401F-A11E-A837302CA624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C23A28-2B91-4B81-8F06-94E98D91FA8F}"/>
              </a:ext>
            </a:extLst>
          </p:cNvPr>
          <p:cNvSpPr/>
          <p:nvPr userDrawn="1"/>
        </p:nvSpPr>
        <p:spPr>
          <a:xfrm>
            <a:off x="0" y="6165850"/>
            <a:ext cx="12192000" cy="692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33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97" r:id="rId20"/>
    <p:sldLayoutId id="2147483798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</p:sldLayoutIdLst>
  <p:txStyles>
    <p:titleStyle>
      <a:lvl1pPr algn="l" defTabSz="914400" rtl="0" eaLnBrk="1" latinLnBrk="0" hangingPunct="1">
        <a:lnSpc>
          <a:spcPct val="107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709">
          <p15:clr>
            <a:srgbClr val="F26B43"/>
          </p15:clr>
        </p15:guide>
        <p15:guide id="4" orient="horz" pos="1502">
          <p15:clr>
            <a:srgbClr val="F26B43"/>
          </p15:clr>
        </p15:guide>
        <p15:guide id="5" orient="horz" pos="3475">
          <p15:clr>
            <a:srgbClr val="F26B43"/>
          </p15:clr>
        </p15:guide>
        <p15:guide id="6" pos="1186">
          <p15:clr>
            <a:srgbClr val="F26B43"/>
          </p15:clr>
        </p15:guide>
        <p15:guide id="7" pos="6403">
          <p15:clr>
            <a:srgbClr val="F26B43"/>
          </p15:clr>
        </p15:guide>
        <p15:guide id="8" pos="597">
          <p15:clr>
            <a:srgbClr val="F26B43"/>
          </p15:clr>
        </p15:guide>
        <p15:guide id="9" pos="7083">
          <p15:clr>
            <a:srgbClr val="F26B43"/>
          </p15:clr>
        </p15:guide>
        <p15:guide id="10" orient="horz" pos="3657">
          <p15:clr>
            <a:srgbClr val="F26B43"/>
          </p15:clr>
        </p15:guide>
        <p15:guide id="11" orient="horz" pos="1344">
          <p15:clr>
            <a:srgbClr val="F26B43"/>
          </p15:clr>
        </p15:guide>
        <p15:guide id="12" orient="horz" pos="278">
          <p15:clr>
            <a:srgbClr val="F26B43"/>
          </p15:clr>
        </p15:guide>
        <p15:guide id="13" pos="257">
          <p15:clr>
            <a:srgbClr val="F26B43"/>
          </p15:clr>
        </p15:guide>
        <p15:guide id="14" pos="7423">
          <p15:clr>
            <a:srgbClr val="F26B43"/>
          </p15:clr>
        </p15:guide>
        <p15:guide id="15" orient="horz" pos="388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9217026" cy="169227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7" y="2384425"/>
            <a:ext cx="10296526" cy="31196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6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9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2C484B4-B81A-401F-A11E-A837302CA624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C23A28-2B91-4B81-8F06-94E98D91FA8F}"/>
              </a:ext>
            </a:extLst>
          </p:cNvPr>
          <p:cNvSpPr/>
          <p:nvPr userDrawn="1"/>
        </p:nvSpPr>
        <p:spPr>
          <a:xfrm>
            <a:off x="0" y="6165850"/>
            <a:ext cx="12192000" cy="692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10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99" r:id="rId20"/>
    <p:sldLayoutId id="2147483800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</p:sldLayoutIdLst>
  <p:txStyles>
    <p:titleStyle>
      <a:lvl1pPr algn="l" defTabSz="914400" rtl="0" eaLnBrk="1" latinLnBrk="0" hangingPunct="1">
        <a:lnSpc>
          <a:spcPct val="107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709">
          <p15:clr>
            <a:srgbClr val="F26B43"/>
          </p15:clr>
        </p15:guide>
        <p15:guide id="4" orient="horz" pos="1502">
          <p15:clr>
            <a:srgbClr val="F26B43"/>
          </p15:clr>
        </p15:guide>
        <p15:guide id="5" orient="horz" pos="3475">
          <p15:clr>
            <a:srgbClr val="F26B43"/>
          </p15:clr>
        </p15:guide>
        <p15:guide id="6" pos="1186">
          <p15:clr>
            <a:srgbClr val="F26B43"/>
          </p15:clr>
        </p15:guide>
        <p15:guide id="7" pos="6403">
          <p15:clr>
            <a:srgbClr val="F26B43"/>
          </p15:clr>
        </p15:guide>
        <p15:guide id="8" pos="597">
          <p15:clr>
            <a:srgbClr val="F26B43"/>
          </p15:clr>
        </p15:guide>
        <p15:guide id="9" pos="7083">
          <p15:clr>
            <a:srgbClr val="F26B43"/>
          </p15:clr>
        </p15:guide>
        <p15:guide id="10" orient="horz" pos="3657">
          <p15:clr>
            <a:srgbClr val="F26B43"/>
          </p15:clr>
        </p15:guide>
        <p15:guide id="11" orient="horz" pos="1344">
          <p15:clr>
            <a:srgbClr val="F26B43"/>
          </p15:clr>
        </p15:guide>
        <p15:guide id="12" orient="horz" pos="278">
          <p15:clr>
            <a:srgbClr val="F26B43"/>
          </p15:clr>
        </p15:guide>
        <p15:guide id="13" pos="257">
          <p15:clr>
            <a:srgbClr val="F26B43"/>
          </p15:clr>
        </p15:guide>
        <p15:guide id="14" pos="7423">
          <p15:clr>
            <a:srgbClr val="F26B43"/>
          </p15:clr>
        </p15:guide>
        <p15:guide id="15" orient="horz" pos="388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9217026" cy="169227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7" y="2384425"/>
            <a:ext cx="10296526" cy="31196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6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9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2C484B4-B81A-401F-A11E-A837302CA624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960733" y="487680"/>
            <a:ext cx="735522" cy="9194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C23A28-2B91-4B81-8F06-94E98D91FA8F}"/>
              </a:ext>
            </a:extLst>
          </p:cNvPr>
          <p:cNvSpPr/>
          <p:nvPr userDrawn="1"/>
        </p:nvSpPr>
        <p:spPr>
          <a:xfrm>
            <a:off x="0" y="6165850"/>
            <a:ext cx="12192000" cy="692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14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801" r:id="rId20"/>
    <p:sldLayoutId id="2147483802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</p:sldLayoutIdLst>
  <p:txStyles>
    <p:titleStyle>
      <a:lvl1pPr algn="l" defTabSz="914400" rtl="0" eaLnBrk="1" latinLnBrk="0" hangingPunct="1">
        <a:lnSpc>
          <a:spcPct val="107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709">
          <p15:clr>
            <a:srgbClr val="F26B43"/>
          </p15:clr>
        </p15:guide>
        <p15:guide id="4" orient="horz" pos="1502">
          <p15:clr>
            <a:srgbClr val="F26B43"/>
          </p15:clr>
        </p15:guide>
        <p15:guide id="5" orient="horz" pos="3475">
          <p15:clr>
            <a:srgbClr val="F26B43"/>
          </p15:clr>
        </p15:guide>
        <p15:guide id="6" pos="1186">
          <p15:clr>
            <a:srgbClr val="F26B43"/>
          </p15:clr>
        </p15:guide>
        <p15:guide id="7" pos="6403">
          <p15:clr>
            <a:srgbClr val="F26B43"/>
          </p15:clr>
        </p15:guide>
        <p15:guide id="8" pos="597">
          <p15:clr>
            <a:srgbClr val="F26B43"/>
          </p15:clr>
        </p15:guide>
        <p15:guide id="9" pos="7083">
          <p15:clr>
            <a:srgbClr val="F26B43"/>
          </p15:clr>
        </p15:guide>
        <p15:guide id="10" orient="horz" pos="3657">
          <p15:clr>
            <a:srgbClr val="F26B43"/>
          </p15:clr>
        </p15:guide>
        <p15:guide id="11" orient="horz" pos="1344">
          <p15:clr>
            <a:srgbClr val="F26B43"/>
          </p15:clr>
        </p15:guide>
        <p15:guide id="12" orient="horz" pos="278">
          <p15:clr>
            <a:srgbClr val="F26B43"/>
          </p15:clr>
        </p15:guide>
        <p15:guide id="13" pos="257">
          <p15:clr>
            <a:srgbClr val="F26B43"/>
          </p15:clr>
        </p15:guide>
        <p15:guide id="14" pos="7423">
          <p15:clr>
            <a:srgbClr val="F26B43"/>
          </p15:clr>
        </p15:guide>
        <p15:guide id="15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bygglov@botkyrka.se" TargetMode="Externa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4BDAFC-68D7-459A-BAD7-1DC01AE6B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88140"/>
            <a:ext cx="10801350" cy="2127250"/>
          </a:xfrm>
        </p:spPr>
        <p:txBody>
          <a:bodyPr/>
          <a:lstStyle/>
          <a:p>
            <a:r>
              <a:rPr lang="sv-SE" dirty="0"/>
              <a:t>Sök bygglov digitalt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CF3AF99-DABD-4952-8E77-F9C833B5E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230705"/>
            <a:ext cx="9972675" cy="1817370"/>
          </a:xfrm>
        </p:spPr>
        <p:txBody>
          <a:bodyPr/>
          <a:lstStyle/>
          <a:p>
            <a:r>
              <a:rPr lang="sv-SE" dirty="0"/>
              <a:t>Tillsammans skapar vi framtidens byggnationer</a:t>
            </a:r>
          </a:p>
        </p:txBody>
      </p:sp>
      <p:pic>
        <p:nvPicPr>
          <p:cNvPr id="4" name="Ljud 12">
            <a:hlinkClick r:id="" action="ppaction://media"/>
            <a:extLst>
              <a:ext uri="{FF2B5EF4-FFF2-40B4-BE49-F238E27FC236}">
                <a16:creationId xmlns:a16="http://schemas.microsoft.com/office/drawing/2014/main" id="{56D3C7E5-114E-4894-9EBC-059F7B8938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75717" y="5674032"/>
            <a:ext cx="841916" cy="84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9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29841467-3F1D-4BC8-A3DD-8F8BA4232D0C}"/>
              </a:ext>
            </a:extLst>
          </p:cNvPr>
          <p:cNvSpPr/>
          <p:nvPr/>
        </p:nvSpPr>
        <p:spPr>
          <a:xfrm>
            <a:off x="3723170" y="150963"/>
            <a:ext cx="4671893" cy="5910203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764BB3F8-6646-4AE9-860C-359A19AA2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" y="1"/>
            <a:ext cx="5676122" cy="623951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73E19A43-6C48-4D94-B206-F87D05A90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544" y="1457324"/>
            <a:ext cx="5667871" cy="4803481"/>
          </a:xfrm>
          <a:prstGeom prst="rect">
            <a:avLst/>
          </a:prstGeom>
        </p:spPr>
      </p:pic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BE2F27BB-D612-4E81-B831-74EBFA094BC3}"/>
              </a:ext>
            </a:extLst>
          </p:cNvPr>
          <p:cNvSpPr/>
          <p:nvPr/>
        </p:nvSpPr>
        <p:spPr>
          <a:xfrm>
            <a:off x="8438479" y="5612697"/>
            <a:ext cx="800771" cy="313101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EDE269F5-79E4-4978-9339-10AB0FC41AD7}"/>
              </a:ext>
            </a:extLst>
          </p:cNvPr>
          <p:cNvCxnSpPr>
            <a:cxnSpLocks/>
          </p:cNvCxnSpPr>
          <p:nvPr/>
        </p:nvCxnSpPr>
        <p:spPr>
          <a:xfrm flipH="1">
            <a:off x="9239250" y="5787553"/>
            <a:ext cx="7091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Rektangel: rundade hörn 21">
            <a:extLst>
              <a:ext uri="{FF2B5EF4-FFF2-40B4-BE49-F238E27FC236}">
                <a16:creationId xmlns:a16="http://schemas.microsoft.com/office/drawing/2014/main" id="{255FC979-B9C5-499C-9928-9ED7B22C0936}"/>
              </a:ext>
            </a:extLst>
          </p:cNvPr>
          <p:cNvSpPr/>
          <p:nvPr/>
        </p:nvSpPr>
        <p:spPr>
          <a:xfrm>
            <a:off x="137938" y="2835018"/>
            <a:ext cx="1415759" cy="393957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3" name="Rak pilkoppling 22">
            <a:extLst>
              <a:ext uri="{FF2B5EF4-FFF2-40B4-BE49-F238E27FC236}">
                <a16:creationId xmlns:a16="http://schemas.microsoft.com/office/drawing/2014/main" id="{FDBB37EB-3FE8-4ACB-B048-2B4B3BB3CBC4}"/>
              </a:ext>
            </a:extLst>
          </p:cNvPr>
          <p:cNvCxnSpPr>
            <a:cxnSpLocks/>
          </p:cNvCxnSpPr>
          <p:nvPr/>
        </p:nvCxnSpPr>
        <p:spPr>
          <a:xfrm flipH="1">
            <a:off x="1553697" y="3053878"/>
            <a:ext cx="7091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047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9A113EA-3928-4D19-9F7F-2CC90E2AF00C}"/>
              </a:ext>
            </a:extLst>
          </p:cNvPr>
          <p:cNvSpPr/>
          <p:nvPr/>
        </p:nvSpPr>
        <p:spPr>
          <a:xfrm>
            <a:off x="3685122" y="88980"/>
            <a:ext cx="4255229" cy="6043317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DFECEFA9-8CB0-4AE0-95E2-156032617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91088" cy="3524752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0D5CBB91-4E8C-4FDD-8D3D-BB90FE150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4752"/>
            <a:ext cx="4891087" cy="2607545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5AB7CC8A-27C5-4544-9CA0-511122B46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087" y="0"/>
            <a:ext cx="6012657" cy="3182577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698F5CA8-9D59-48C1-AC61-478BBAA8F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572" y="3182577"/>
            <a:ext cx="5934075" cy="2949720"/>
          </a:xfrm>
          <a:prstGeom prst="rect">
            <a:avLst/>
          </a:prstGeom>
        </p:spPr>
      </p:pic>
      <p:sp>
        <p:nvSpPr>
          <p:cNvPr id="23" name="Rektangel: rundade hörn 22">
            <a:extLst>
              <a:ext uri="{FF2B5EF4-FFF2-40B4-BE49-F238E27FC236}">
                <a16:creationId xmlns:a16="http://schemas.microsoft.com/office/drawing/2014/main" id="{CD069386-F453-4479-B493-B326BB399D5E}"/>
              </a:ext>
            </a:extLst>
          </p:cNvPr>
          <p:cNvSpPr/>
          <p:nvPr/>
        </p:nvSpPr>
        <p:spPr>
          <a:xfrm>
            <a:off x="7988392" y="5562600"/>
            <a:ext cx="822233" cy="375898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FE0FFADF-247E-4793-8133-B2014F47DF18}"/>
              </a:ext>
            </a:extLst>
          </p:cNvPr>
          <p:cNvCxnSpPr>
            <a:cxnSpLocks/>
          </p:cNvCxnSpPr>
          <p:nvPr/>
        </p:nvCxnSpPr>
        <p:spPr>
          <a:xfrm flipH="1">
            <a:off x="8880667" y="5810034"/>
            <a:ext cx="7091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Rektangel: rundade hörn 24">
            <a:extLst>
              <a:ext uri="{FF2B5EF4-FFF2-40B4-BE49-F238E27FC236}">
                <a16:creationId xmlns:a16="http://schemas.microsoft.com/office/drawing/2014/main" id="{5A527EF0-D700-44AD-B4AD-C27C1FA35663}"/>
              </a:ext>
            </a:extLst>
          </p:cNvPr>
          <p:cNvSpPr/>
          <p:nvPr/>
        </p:nvSpPr>
        <p:spPr>
          <a:xfrm>
            <a:off x="2445543" y="1419225"/>
            <a:ext cx="822233" cy="199692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6" name="Rak pilkoppling 25">
            <a:extLst>
              <a:ext uri="{FF2B5EF4-FFF2-40B4-BE49-F238E27FC236}">
                <a16:creationId xmlns:a16="http://schemas.microsoft.com/office/drawing/2014/main" id="{A21CCF92-DC7A-436C-99B6-3CB99748791F}"/>
              </a:ext>
            </a:extLst>
          </p:cNvPr>
          <p:cNvCxnSpPr>
            <a:cxnSpLocks/>
          </p:cNvCxnSpPr>
          <p:nvPr/>
        </p:nvCxnSpPr>
        <p:spPr>
          <a:xfrm flipH="1">
            <a:off x="3330560" y="1523784"/>
            <a:ext cx="7091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Rak pilkoppling 26">
            <a:extLst>
              <a:ext uri="{FF2B5EF4-FFF2-40B4-BE49-F238E27FC236}">
                <a16:creationId xmlns:a16="http://schemas.microsoft.com/office/drawing/2014/main" id="{9751333C-0435-4137-B982-22979FBCB925}"/>
              </a:ext>
            </a:extLst>
          </p:cNvPr>
          <p:cNvCxnSpPr>
            <a:cxnSpLocks/>
          </p:cNvCxnSpPr>
          <p:nvPr/>
        </p:nvCxnSpPr>
        <p:spPr>
          <a:xfrm flipH="1">
            <a:off x="4459272" y="4438434"/>
            <a:ext cx="21750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Rak pilkoppling 30">
            <a:extLst>
              <a:ext uri="{FF2B5EF4-FFF2-40B4-BE49-F238E27FC236}">
                <a16:creationId xmlns:a16="http://schemas.microsoft.com/office/drawing/2014/main" id="{BC9F18B1-31A4-47C8-9E19-FC5C8F7A8EEB}"/>
              </a:ext>
            </a:extLst>
          </p:cNvPr>
          <p:cNvCxnSpPr>
            <a:cxnSpLocks/>
          </p:cNvCxnSpPr>
          <p:nvPr/>
        </p:nvCxnSpPr>
        <p:spPr>
          <a:xfrm flipH="1">
            <a:off x="534972" y="5152809"/>
            <a:ext cx="21750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476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B768412-8D4B-44B1-B7BE-01F690F6F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5867400" cy="6095997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C4897B4E-0E9A-4953-A3C8-A54B675B0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1" y="0"/>
            <a:ext cx="2666999" cy="6095996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56C1A029-BCBF-452A-B76A-DE8EE283C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1" y="1788319"/>
            <a:ext cx="3657600" cy="3508822"/>
          </a:xfrm>
          <a:prstGeom prst="rect">
            <a:avLst/>
          </a:prstGeom>
        </p:spPr>
      </p:pic>
      <p:sp>
        <p:nvSpPr>
          <p:cNvPr id="24" name="Rektangel: rundade hörn 23">
            <a:extLst>
              <a:ext uri="{FF2B5EF4-FFF2-40B4-BE49-F238E27FC236}">
                <a16:creationId xmlns:a16="http://schemas.microsoft.com/office/drawing/2014/main" id="{55854FA4-303C-4510-9383-C80A14176A44}"/>
              </a:ext>
            </a:extLst>
          </p:cNvPr>
          <p:cNvSpPr/>
          <p:nvPr/>
        </p:nvSpPr>
        <p:spPr>
          <a:xfrm>
            <a:off x="10363201" y="4748106"/>
            <a:ext cx="602901" cy="300144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8" name="Rak pilkoppling 27">
            <a:extLst>
              <a:ext uri="{FF2B5EF4-FFF2-40B4-BE49-F238E27FC236}">
                <a16:creationId xmlns:a16="http://schemas.microsoft.com/office/drawing/2014/main" id="{3669D34B-7080-42A3-956C-F78863B2DC06}"/>
              </a:ext>
            </a:extLst>
          </p:cNvPr>
          <p:cNvCxnSpPr>
            <a:cxnSpLocks/>
          </p:cNvCxnSpPr>
          <p:nvPr/>
        </p:nvCxnSpPr>
        <p:spPr>
          <a:xfrm flipH="1">
            <a:off x="11012032" y="4898178"/>
            <a:ext cx="4476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Rektangel: rundade hörn 28">
            <a:extLst>
              <a:ext uri="{FF2B5EF4-FFF2-40B4-BE49-F238E27FC236}">
                <a16:creationId xmlns:a16="http://schemas.microsoft.com/office/drawing/2014/main" id="{C55EDCAF-9F04-4F89-8F7C-32B5EB5217D8}"/>
              </a:ext>
            </a:extLst>
          </p:cNvPr>
          <p:cNvSpPr/>
          <p:nvPr/>
        </p:nvSpPr>
        <p:spPr>
          <a:xfrm>
            <a:off x="5867400" y="4759959"/>
            <a:ext cx="800100" cy="374016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Rektangel: rundade hörn 31">
            <a:extLst>
              <a:ext uri="{FF2B5EF4-FFF2-40B4-BE49-F238E27FC236}">
                <a16:creationId xmlns:a16="http://schemas.microsoft.com/office/drawing/2014/main" id="{356107DC-F917-4A75-A676-8F93ACFCD006}"/>
              </a:ext>
            </a:extLst>
          </p:cNvPr>
          <p:cNvSpPr/>
          <p:nvPr/>
        </p:nvSpPr>
        <p:spPr>
          <a:xfrm>
            <a:off x="5867400" y="3175698"/>
            <a:ext cx="800100" cy="374016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ktangel: rundade hörn 32">
            <a:extLst>
              <a:ext uri="{FF2B5EF4-FFF2-40B4-BE49-F238E27FC236}">
                <a16:creationId xmlns:a16="http://schemas.microsoft.com/office/drawing/2014/main" id="{D146F67D-26B3-48D0-AC08-49E61039DA0F}"/>
              </a:ext>
            </a:extLst>
          </p:cNvPr>
          <p:cNvSpPr/>
          <p:nvPr/>
        </p:nvSpPr>
        <p:spPr>
          <a:xfrm>
            <a:off x="5848350" y="1604454"/>
            <a:ext cx="800100" cy="374016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ektangel: rundade hörn 34">
            <a:extLst>
              <a:ext uri="{FF2B5EF4-FFF2-40B4-BE49-F238E27FC236}">
                <a16:creationId xmlns:a16="http://schemas.microsoft.com/office/drawing/2014/main" id="{283A2672-EEC9-43A7-8679-C01D2B3EEB03}"/>
              </a:ext>
            </a:extLst>
          </p:cNvPr>
          <p:cNvSpPr/>
          <p:nvPr/>
        </p:nvSpPr>
        <p:spPr>
          <a:xfrm>
            <a:off x="5857876" y="-1"/>
            <a:ext cx="800100" cy="374016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Rektangel: rundade hörn 35">
            <a:extLst>
              <a:ext uri="{FF2B5EF4-FFF2-40B4-BE49-F238E27FC236}">
                <a16:creationId xmlns:a16="http://schemas.microsoft.com/office/drawing/2014/main" id="{DA25F7EA-FB38-4880-B62A-BB53AF2FDA7D}"/>
              </a:ext>
            </a:extLst>
          </p:cNvPr>
          <p:cNvSpPr/>
          <p:nvPr/>
        </p:nvSpPr>
        <p:spPr>
          <a:xfrm>
            <a:off x="8534400" y="1781122"/>
            <a:ext cx="800100" cy="374016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7" name="Rak pilkoppling 36">
            <a:extLst>
              <a:ext uri="{FF2B5EF4-FFF2-40B4-BE49-F238E27FC236}">
                <a16:creationId xmlns:a16="http://schemas.microsoft.com/office/drawing/2014/main" id="{941DAF79-2A23-493A-80C4-146890A22ADF}"/>
              </a:ext>
            </a:extLst>
          </p:cNvPr>
          <p:cNvCxnSpPr>
            <a:cxnSpLocks/>
          </p:cNvCxnSpPr>
          <p:nvPr/>
        </p:nvCxnSpPr>
        <p:spPr>
          <a:xfrm flipH="1">
            <a:off x="6667500" y="187007"/>
            <a:ext cx="4476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465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CCB5200-0771-4F6A-B16E-441D9084B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468" y="174170"/>
            <a:ext cx="4005063" cy="58390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F413B9A5-D135-474F-A82A-2949B2ACE61B}"/>
              </a:ext>
            </a:extLst>
          </p:cNvPr>
          <p:cNvSpPr/>
          <p:nvPr/>
        </p:nvSpPr>
        <p:spPr>
          <a:xfrm>
            <a:off x="6078580" y="5730542"/>
            <a:ext cx="602901" cy="300144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F564A16B-3CBC-4928-B29C-DF154282067D}"/>
              </a:ext>
            </a:extLst>
          </p:cNvPr>
          <p:cNvCxnSpPr>
            <a:cxnSpLocks/>
          </p:cNvCxnSpPr>
          <p:nvPr/>
        </p:nvCxnSpPr>
        <p:spPr>
          <a:xfrm flipH="1">
            <a:off x="6712793" y="5890969"/>
            <a:ext cx="7091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BAC743CC-E0CC-49F7-9F2B-30422B5F56F0}"/>
              </a:ext>
            </a:extLst>
          </p:cNvPr>
          <p:cNvSpPr/>
          <p:nvPr/>
        </p:nvSpPr>
        <p:spPr>
          <a:xfrm>
            <a:off x="6023295" y="1722002"/>
            <a:ext cx="2030136" cy="3672120"/>
          </a:xfrm>
          <a:prstGeom prst="roundRect">
            <a:avLst>
              <a:gd name="adj" fmla="val 5528"/>
            </a:avLst>
          </a:prstGeom>
          <a:ln w="28575">
            <a:solidFill>
              <a:srgbClr val="E5004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022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88"/>
    </mc:Choice>
    <mc:Fallback xmlns="">
      <p:transition spd="slow" advTm="2148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E01F9E8F-3350-4932-A444-E65C8B911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362" y="277777"/>
            <a:ext cx="6734175" cy="5238750"/>
          </a:xfrm>
          <a:prstGeom prst="rect">
            <a:avLst/>
          </a:prstGeom>
        </p:spPr>
      </p:pic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B7242902-B729-48A5-9163-32665902B499}"/>
              </a:ext>
            </a:extLst>
          </p:cNvPr>
          <p:cNvSpPr/>
          <p:nvPr/>
        </p:nvSpPr>
        <p:spPr>
          <a:xfrm>
            <a:off x="6096000" y="4257759"/>
            <a:ext cx="934031" cy="419016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6D54DD6C-9D49-4AE8-8D23-861AEDBF5F32}"/>
              </a:ext>
            </a:extLst>
          </p:cNvPr>
          <p:cNvCxnSpPr>
            <a:cxnSpLocks/>
          </p:cNvCxnSpPr>
          <p:nvPr/>
        </p:nvCxnSpPr>
        <p:spPr>
          <a:xfrm flipH="1">
            <a:off x="7030031" y="4433550"/>
            <a:ext cx="7091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8A1395AC-0574-413C-A421-3F3771BCF54F}"/>
              </a:ext>
            </a:extLst>
          </p:cNvPr>
          <p:cNvSpPr/>
          <p:nvPr/>
        </p:nvSpPr>
        <p:spPr>
          <a:xfrm>
            <a:off x="2621356" y="2594072"/>
            <a:ext cx="1112444" cy="322214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36EA8F99-53FC-40F2-A49F-ADF05DF8BD10}"/>
              </a:ext>
            </a:extLst>
          </p:cNvPr>
          <p:cNvCxnSpPr>
            <a:cxnSpLocks/>
          </p:cNvCxnSpPr>
          <p:nvPr/>
        </p:nvCxnSpPr>
        <p:spPr>
          <a:xfrm flipH="1">
            <a:off x="3733800" y="2766759"/>
            <a:ext cx="7091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741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>
            <a:extLst>
              <a:ext uri="{FF2B5EF4-FFF2-40B4-BE49-F238E27FC236}">
                <a16:creationId xmlns:a16="http://schemas.microsoft.com/office/drawing/2014/main" id="{F8826D19-3E92-415B-A5CA-321C70E80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6134100"/>
          </a:xfrm>
          <a:prstGeom prst="rect">
            <a:avLst/>
          </a:prstGeom>
        </p:spPr>
      </p:pic>
      <p:sp>
        <p:nvSpPr>
          <p:cNvPr id="25" name="Rektangel: rundade hörn 24">
            <a:extLst>
              <a:ext uri="{FF2B5EF4-FFF2-40B4-BE49-F238E27FC236}">
                <a16:creationId xmlns:a16="http://schemas.microsoft.com/office/drawing/2014/main" id="{CCE12418-0018-4707-9D43-E7730485BEA0}"/>
              </a:ext>
            </a:extLst>
          </p:cNvPr>
          <p:cNvSpPr/>
          <p:nvPr/>
        </p:nvSpPr>
        <p:spPr>
          <a:xfrm>
            <a:off x="28575" y="2923358"/>
            <a:ext cx="933450" cy="287384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Rektangel: rundade hörn 26">
            <a:extLst>
              <a:ext uri="{FF2B5EF4-FFF2-40B4-BE49-F238E27FC236}">
                <a16:creationId xmlns:a16="http://schemas.microsoft.com/office/drawing/2014/main" id="{D2505B68-42AF-4A26-A92A-DC5C6F4AE886}"/>
              </a:ext>
            </a:extLst>
          </p:cNvPr>
          <p:cNvSpPr/>
          <p:nvPr/>
        </p:nvSpPr>
        <p:spPr>
          <a:xfrm>
            <a:off x="0" y="4037783"/>
            <a:ext cx="695325" cy="287384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ktangel: rundade hörn 27">
            <a:extLst>
              <a:ext uri="{FF2B5EF4-FFF2-40B4-BE49-F238E27FC236}">
                <a16:creationId xmlns:a16="http://schemas.microsoft.com/office/drawing/2014/main" id="{E35E427A-B3D0-482A-A52E-5B4544E3E97A}"/>
              </a:ext>
            </a:extLst>
          </p:cNvPr>
          <p:cNvSpPr/>
          <p:nvPr/>
        </p:nvSpPr>
        <p:spPr>
          <a:xfrm>
            <a:off x="2743200" y="4037783"/>
            <a:ext cx="695325" cy="287384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ektangel: rundade hörn 28">
            <a:extLst>
              <a:ext uri="{FF2B5EF4-FFF2-40B4-BE49-F238E27FC236}">
                <a16:creationId xmlns:a16="http://schemas.microsoft.com/office/drawing/2014/main" id="{D35262B1-E631-400D-BD78-FD5D3F7EA424}"/>
              </a:ext>
            </a:extLst>
          </p:cNvPr>
          <p:cNvSpPr/>
          <p:nvPr/>
        </p:nvSpPr>
        <p:spPr>
          <a:xfrm>
            <a:off x="2828925" y="4753279"/>
            <a:ext cx="790575" cy="287384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ktangel: rundade hörn 29">
            <a:extLst>
              <a:ext uri="{FF2B5EF4-FFF2-40B4-BE49-F238E27FC236}">
                <a16:creationId xmlns:a16="http://schemas.microsoft.com/office/drawing/2014/main" id="{832F093D-0D2B-4B38-9EAB-2AA22FB585E8}"/>
              </a:ext>
            </a:extLst>
          </p:cNvPr>
          <p:cNvSpPr/>
          <p:nvPr/>
        </p:nvSpPr>
        <p:spPr>
          <a:xfrm>
            <a:off x="4157663" y="4753279"/>
            <a:ext cx="414338" cy="287384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ktangel: rundade hörn 30">
            <a:extLst>
              <a:ext uri="{FF2B5EF4-FFF2-40B4-BE49-F238E27FC236}">
                <a16:creationId xmlns:a16="http://schemas.microsoft.com/office/drawing/2014/main" id="{7F765626-96F4-45F4-9F57-CADDBA37AFAC}"/>
              </a:ext>
            </a:extLst>
          </p:cNvPr>
          <p:cNvSpPr/>
          <p:nvPr/>
        </p:nvSpPr>
        <p:spPr>
          <a:xfrm>
            <a:off x="52387" y="4753583"/>
            <a:ext cx="642937" cy="287384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Rektangel: rundade hörn 31">
            <a:extLst>
              <a:ext uri="{FF2B5EF4-FFF2-40B4-BE49-F238E27FC236}">
                <a16:creationId xmlns:a16="http://schemas.microsoft.com/office/drawing/2014/main" id="{CF67FDA2-A167-491D-AA46-52663D8F6DB7}"/>
              </a:ext>
            </a:extLst>
          </p:cNvPr>
          <p:cNvSpPr/>
          <p:nvPr/>
        </p:nvSpPr>
        <p:spPr>
          <a:xfrm>
            <a:off x="0" y="5489041"/>
            <a:ext cx="642937" cy="287384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ktangel: rundade hörn 32">
            <a:extLst>
              <a:ext uri="{FF2B5EF4-FFF2-40B4-BE49-F238E27FC236}">
                <a16:creationId xmlns:a16="http://schemas.microsoft.com/office/drawing/2014/main" id="{E9375AAC-D182-4DF9-B5DA-06EC6B8C8F92}"/>
              </a:ext>
            </a:extLst>
          </p:cNvPr>
          <p:cNvSpPr/>
          <p:nvPr/>
        </p:nvSpPr>
        <p:spPr>
          <a:xfrm>
            <a:off x="2805112" y="5491272"/>
            <a:ext cx="642937" cy="287384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9" name="Bildobjekt 38">
            <a:extLst>
              <a:ext uri="{FF2B5EF4-FFF2-40B4-BE49-F238E27FC236}">
                <a16:creationId xmlns:a16="http://schemas.microsoft.com/office/drawing/2014/main" id="{4EDF9F47-9230-46B9-A262-2292E8CAC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650" y="841658"/>
            <a:ext cx="5400675" cy="4791075"/>
          </a:xfrm>
          <a:prstGeom prst="rect">
            <a:avLst/>
          </a:prstGeom>
        </p:spPr>
      </p:pic>
      <p:sp>
        <p:nvSpPr>
          <p:cNvPr id="40" name="Rektangel: rundade hörn 39">
            <a:extLst>
              <a:ext uri="{FF2B5EF4-FFF2-40B4-BE49-F238E27FC236}">
                <a16:creationId xmlns:a16="http://schemas.microsoft.com/office/drawing/2014/main" id="{DCBB23C8-6A55-4594-9EC4-01C2CC31FD61}"/>
              </a:ext>
            </a:extLst>
          </p:cNvPr>
          <p:cNvSpPr/>
          <p:nvPr/>
        </p:nvSpPr>
        <p:spPr>
          <a:xfrm>
            <a:off x="8291607" y="3240225"/>
            <a:ext cx="3087593" cy="509584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1" name="Rak pilkoppling 40">
            <a:extLst>
              <a:ext uri="{FF2B5EF4-FFF2-40B4-BE49-F238E27FC236}">
                <a16:creationId xmlns:a16="http://schemas.microsoft.com/office/drawing/2014/main" id="{3ECA8F0D-58E4-48AD-962E-3F5FFD9329AD}"/>
              </a:ext>
            </a:extLst>
          </p:cNvPr>
          <p:cNvCxnSpPr>
            <a:cxnSpLocks/>
          </p:cNvCxnSpPr>
          <p:nvPr/>
        </p:nvCxnSpPr>
        <p:spPr>
          <a:xfrm flipH="1">
            <a:off x="9933709" y="4944205"/>
            <a:ext cx="7091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881B632B-B434-4DF3-BB76-F268F6FFF5FB}"/>
              </a:ext>
            </a:extLst>
          </p:cNvPr>
          <p:cNvSpPr txBox="1"/>
          <p:nvPr/>
        </p:nvSpPr>
        <p:spPr>
          <a:xfrm>
            <a:off x="8285018" y="3288145"/>
            <a:ext cx="329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Om du önskar registrera en medsökande, kom ihåg ange person nummer.</a:t>
            </a:r>
          </a:p>
        </p:txBody>
      </p: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3D7173C9-AC05-4636-AAF7-0BF4DC9BF87C}"/>
              </a:ext>
            </a:extLst>
          </p:cNvPr>
          <p:cNvSpPr/>
          <p:nvPr/>
        </p:nvSpPr>
        <p:spPr>
          <a:xfrm>
            <a:off x="9005398" y="4761292"/>
            <a:ext cx="877895" cy="365826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94A526A2-BC5E-476D-A6CE-61EF868D08D6}"/>
              </a:ext>
            </a:extLst>
          </p:cNvPr>
          <p:cNvCxnSpPr>
            <a:cxnSpLocks/>
          </p:cNvCxnSpPr>
          <p:nvPr/>
        </p:nvCxnSpPr>
        <p:spPr>
          <a:xfrm flipH="1">
            <a:off x="6502400" y="3288145"/>
            <a:ext cx="168736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939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7D3EB2F6-C086-4772-9898-9BE18008A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637" y="0"/>
            <a:ext cx="7124700" cy="6086475"/>
          </a:xfrm>
          <a:prstGeom prst="rect">
            <a:avLst/>
          </a:prstGeom>
        </p:spPr>
      </p:pic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38FCF808-DFCE-4699-98C2-74F25D19C647}"/>
              </a:ext>
            </a:extLst>
          </p:cNvPr>
          <p:cNvSpPr/>
          <p:nvPr/>
        </p:nvSpPr>
        <p:spPr>
          <a:xfrm>
            <a:off x="5906798" y="5313579"/>
            <a:ext cx="875002" cy="315696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A08AD830-DBE5-441F-A213-9557B723CE48}"/>
              </a:ext>
            </a:extLst>
          </p:cNvPr>
          <p:cNvCxnSpPr>
            <a:cxnSpLocks/>
          </p:cNvCxnSpPr>
          <p:nvPr/>
        </p:nvCxnSpPr>
        <p:spPr>
          <a:xfrm flipH="1">
            <a:off x="6781800" y="5493909"/>
            <a:ext cx="7091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634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5E1BED-631A-419F-8862-6EBC99EC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16"/>
            <a:ext cx="9217026" cy="629828"/>
          </a:xfrm>
        </p:spPr>
        <p:txBody>
          <a:bodyPr/>
          <a:lstStyle/>
          <a:p>
            <a:r>
              <a:rPr lang="sv-SE" dirty="0"/>
              <a:t>Kontrollera alla uppgifter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30E043-29E8-4AC4-B378-9805DD27D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676"/>
            <a:ext cx="4914900" cy="5109754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B0BB71-4CFA-434A-9372-A5FA1F338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324730"/>
            <a:ext cx="5790212" cy="5787697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101205E0-49BF-4337-B74C-B0A436DF937B}"/>
              </a:ext>
            </a:extLst>
          </p:cNvPr>
          <p:cNvSpPr/>
          <p:nvPr/>
        </p:nvSpPr>
        <p:spPr>
          <a:xfrm>
            <a:off x="7810006" y="4854574"/>
            <a:ext cx="748935" cy="343426"/>
          </a:xfrm>
          <a:prstGeom prst="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6B5C0546-CAE0-4ACA-B6EE-CC77C8F569C3}"/>
              </a:ext>
            </a:extLst>
          </p:cNvPr>
          <p:cNvCxnSpPr>
            <a:cxnSpLocks/>
          </p:cNvCxnSpPr>
          <p:nvPr/>
        </p:nvCxnSpPr>
        <p:spPr>
          <a:xfrm flipH="1">
            <a:off x="8558941" y="5026287"/>
            <a:ext cx="9056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Rektangel 7">
            <a:extLst>
              <a:ext uri="{FF2B5EF4-FFF2-40B4-BE49-F238E27FC236}">
                <a16:creationId xmlns:a16="http://schemas.microsoft.com/office/drawing/2014/main" id="{18BF6E1B-5CFD-4CAA-AB59-A10C173A83A7}"/>
              </a:ext>
            </a:extLst>
          </p:cNvPr>
          <p:cNvSpPr/>
          <p:nvPr/>
        </p:nvSpPr>
        <p:spPr>
          <a:xfrm>
            <a:off x="4948677" y="4277302"/>
            <a:ext cx="1073432" cy="343426"/>
          </a:xfrm>
          <a:prstGeom prst="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74CADFA5-A815-4DA3-8D23-6B61E3570B6B}"/>
              </a:ext>
            </a:extLst>
          </p:cNvPr>
          <p:cNvCxnSpPr>
            <a:cxnSpLocks/>
          </p:cNvCxnSpPr>
          <p:nvPr/>
        </p:nvCxnSpPr>
        <p:spPr>
          <a:xfrm flipH="1">
            <a:off x="6096000" y="4467487"/>
            <a:ext cx="9056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24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82"/>
    </mc:Choice>
    <mc:Fallback xmlns="">
      <p:transition spd="slow" advTm="1928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7F01E313-0056-4BC0-954D-2BAE69DC0C77}"/>
              </a:ext>
            </a:extLst>
          </p:cNvPr>
          <p:cNvSpPr txBox="1"/>
          <p:nvPr/>
        </p:nvSpPr>
        <p:spPr>
          <a:xfrm>
            <a:off x="3009084" y="906223"/>
            <a:ext cx="56605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Din ansökan är nu inskickad och du som söker kommer få ett bekräftelsebrev inom kort.</a:t>
            </a:r>
          </a:p>
          <a:p>
            <a:endParaRPr lang="sv-SE" sz="1400" dirty="0"/>
          </a:p>
          <a:p>
            <a:r>
              <a:rPr lang="sv-SE" sz="1400" dirty="0"/>
              <a:t>Ansökan fördelas sedan till bygglovshandläggare.</a:t>
            </a:r>
          </a:p>
          <a:p>
            <a:r>
              <a:rPr lang="sv-SE" sz="1400" dirty="0"/>
              <a:t>Vi på bygglovsenheten ser fram emot att få hjälpa dig.</a:t>
            </a:r>
          </a:p>
          <a:p>
            <a:endParaRPr lang="sv-SE" sz="1400" dirty="0"/>
          </a:p>
          <a:p>
            <a:r>
              <a:rPr lang="sv-SE" sz="1400" dirty="0"/>
              <a:t>Har du frågor eller funderingar kontakta oss</a:t>
            </a:r>
            <a:r>
              <a:rPr lang="sv-SE" dirty="0"/>
              <a:t>. </a:t>
            </a:r>
          </a:p>
          <a:p>
            <a:endParaRPr lang="sv-SE" dirty="0"/>
          </a:p>
          <a:p>
            <a:r>
              <a:rPr lang="sv-SE" sz="1200" dirty="0"/>
              <a:t>Telefon </a:t>
            </a:r>
            <a:r>
              <a:rPr lang="sv-SE" sz="1200" dirty="0">
                <a:solidFill>
                  <a:schemeClr val="accent1">
                    <a:lumMod val="50000"/>
                  </a:schemeClr>
                </a:solidFill>
              </a:rPr>
              <a:t>08-530 610 37</a:t>
            </a:r>
          </a:p>
          <a:p>
            <a:pPr>
              <a:spcBef>
                <a:spcPts val="600"/>
              </a:spcBef>
            </a:pPr>
            <a:r>
              <a:rPr lang="sv-SE" sz="1200" dirty="0"/>
              <a:t>Måndag 	09.00–10.00</a:t>
            </a:r>
          </a:p>
          <a:p>
            <a:pPr>
              <a:spcBef>
                <a:spcPts val="600"/>
              </a:spcBef>
            </a:pPr>
            <a:r>
              <a:rPr lang="sv-SE" sz="1200" dirty="0"/>
              <a:t>Tisdag  	13.00–14.00</a:t>
            </a:r>
          </a:p>
          <a:p>
            <a:pPr>
              <a:spcBef>
                <a:spcPts val="600"/>
              </a:spcBef>
            </a:pPr>
            <a:r>
              <a:rPr lang="sv-SE" sz="1200" dirty="0"/>
              <a:t>Onsdag 	09.00–10.00</a:t>
            </a:r>
          </a:p>
          <a:p>
            <a:pPr>
              <a:spcBef>
                <a:spcPts val="600"/>
              </a:spcBef>
            </a:pPr>
            <a:r>
              <a:rPr lang="sv-SE" sz="1200" dirty="0">
                <a:solidFill>
                  <a:schemeClr val="accent6"/>
                </a:solidFill>
              </a:rPr>
              <a:t>Torsdag 	Stängt</a:t>
            </a:r>
          </a:p>
          <a:p>
            <a:pPr>
              <a:spcBef>
                <a:spcPts val="600"/>
              </a:spcBef>
            </a:pPr>
            <a:r>
              <a:rPr lang="sv-SE" sz="1200" dirty="0"/>
              <a:t>Fredag 	09.00–10.00</a:t>
            </a:r>
          </a:p>
          <a:p>
            <a:endParaRPr lang="sv-SE" sz="1400" dirty="0"/>
          </a:p>
          <a:p>
            <a:r>
              <a:rPr lang="sv-SE" sz="1400" dirty="0"/>
              <a:t>Övrigt hänvisas till</a:t>
            </a:r>
          </a:p>
          <a:p>
            <a:pPr>
              <a:spcBef>
                <a:spcPts val="600"/>
              </a:spcBef>
            </a:pPr>
            <a:r>
              <a:rPr lang="sv-SE" sz="1200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bygglov@botkyrka.se</a:t>
            </a:r>
            <a:r>
              <a:rPr lang="sv-SE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080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65"/>
    </mc:Choice>
    <mc:Fallback xmlns="">
      <p:transition spd="slow" advTm="3156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1032C479-2CFF-4E17-9D4E-3BD441D047F5}"/>
              </a:ext>
            </a:extLst>
          </p:cNvPr>
          <p:cNvSpPr txBox="1">
            <a:spLocks/>
          </p:cNvSpPr>
          <p:nvPr/>
        </p:nvSpPr>
        <p:spPr>
          <a:xfrm>
            <a:off x="947737" y="441326"/>
            <a:ext cx="9217026" cy="85663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7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Sök bygglov</a:t>
            </a:r>
          </a:p>
        </p:txBody>
      </p:sp>
      <p:pic>
        <p:nvPicPr>
          <p:cNvPr id="13" name="Platshållare för innehåll 8">
            <a:extLst>
              <a:ext uri="{FF2B5EF4-FFF2-40B4-BE49-F238E27FC236}">
                <a16:creationId xmlns:a16="http://schemas.microsoft.com/office/drawing/2014/main" id="{15ED740D-D7DF-420F-A2FD-500A16CB8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236" y="2757901"/>
            <a:ext cx="8596312" cy="3139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D5BEBCC0-9126-48B1-9C23-727B6EC6B1D6}"/>
              </a:ext>
            </a:extLst>
          </p:cNvPr>
          <p:cNvSpPr/>
          <p:nvPr/>
        </p:nvSpPr>
        <p:spPr>
          <a:xfrm>
            <a:off x="4253219" y="3741490"/>
            <a:ext cx="2390862" cy="922789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92790035-6087-497C-88CD-0EE9BA66BAFE}"/>
              </a:ext>
            </a:extLst>
          </p:cNvPr>
          <p:cNvCxnSpPr>
            <a:cxnSpLocks/>
          </p:cNvCxnSpPr>
          <p:nvPr/>
        </p:nvCxnSpPr>
        <p:spPr>
          <a:xfrm>
            <a:off x="2542903" y="1393371"/>
            <a:ext cx="1768399" cy="23307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656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07FEEA-311E-486F-AB1B-7B67284C3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441326"/>
            <a:ext cx="9217026" cy="565353"/>
          </a:xfrm>
        </p:spPr>
        <p:txBody>
          <a:bodyPr/>
          <a:lstStyle/>
          <a:p>
            <a:r>
              <a:rPr lang="sv-SE" dirty="0"/>
              <a:t>Sök bygglov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B9EDECA-F887-4264-8B33-812B201C0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783" y="1106058"/>
            <a:ext cx="7349383" cy="5033472"/>
          </a:xfrm>
          <a:prstGeom prst="rect">
            <a:avLst/>
          </a:prstGeom>
        </p:spPr>
      </p:pic>
      <p:sp>
        <p:nvSpPr>
          <p:cNvPr id="31" name="Rektangel: rundade hörn 30">
            <a:extLst>
              <a:ext uri="{FF2B5EF4-FFF2-40B4-BE49-F238E27FC236}">
                <a16:creationId xmlns:a16="http://schemas.microsoft.com/office/drawing/2014/main" id="{9FF5AD1F-A57D-4197-9D31-11EDBE087EF7}"/>
              </a:ext>
            </a:extLst>
          </p:cNvPr>
          <p:cNvSpPr/>
          <p:nvPr/>
        </p:nvSpPr>
        <p:spPr>
          <a:xfrm>
            <a:off x="6683754" y="1813879"/>
            <a:ext cx="1736346" cy="383220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2" name="Rak pilkoppling 31">
            <a:extLst>
              <a:ext uri="{FF2B5EF4-FFF2-40B4-BE49-F238E27FC236}">
                <a16:creationId xmlns:a16="http://schemas.microsoft.com/office/drawing/2014/main" id="{64F26673-3B29-4623-B4B6-B6C8E1073FC8}"/>
              </a:ext>
            </a:extLst>
          </p:cNvPr>
          <p:cNvCxnSpPr>
            <a:cxnSpLocks/>
          </p:cNvCxnSpPr>
          <p:nvPr/>
        </p:nvCxnSpPr>
        <p:spPr>
          <a:xfrm>
            <a:off x="3262393" y="857250"/>
            <a:ext cx="390993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Rak pilkoppling 34">
            <a:extLst>
              <a:ext uri="{FF2B5EF4-FFF2-40B4-BE49-F238E27FC236}">
                <a16:creationId xmlns:a16="http://schemas.microsoft.com/office/drawing/2014/main" id="{1204E304-15B2-4778-BA2A-4E640382E162}"/>
              </a:ext>
            </a:extLst>
          </p:cNvPr>
          <p:cNvCxnSpPr>
            <a:cxnSpLocks/>
          </p:cNvCxnSpPr>
          <p:nvPr/>
        </p:nvCxnSpPr>
        <p:spPr>
          <a:xfrm>
            <a:off x="7105650" y="857250"/>
            <a:ext cx="238125" cy="885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1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43"/>
    </mc:Choice>
    <mc:Fallback xmlns="">
      <p:transition spd="slow" advTm="874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485949A-E83D-47E5-8572-21F1456AB14E}"/>
              </a:ext>
            </a:extLst>
          </p:cNvPr>
          <p:cNvSpPr txBox="1">
            <a:spLocks/>
          </p:cNvSpPr>
          <p:nvPr/>
        </p:nvSpPr>
        <p:spPr>
          <a:xfrm>
            <a:off x="947737" y="441326"/>
            <a:ext cx="9217026" cy="85663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7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Sök bygglov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BBA2EA3-1320-489C-B7C4-4171B4D24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635" y="1440839"/>
            <a:ext cx="7126288" cy="4709471"/>
          </a:xfrm>
          <a:prstGeom prst="rect">
            <a:avLst/>
          </a:prstGeom>
        </p:spPr>
      </p:pic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E6C6C6EE-0811-477D-8126-926647E1A87F}"/>
              </a:ext>
            </a:extLst>
          </p:cNvPr>
          <p:cNvSpPr/>
          <p:nvPr/>
        </p:nvSpPr>
        <p:spPr>
          <a:xfrm>
            <a:off x="3785691" y="2645533"/>
            <a:ext cx="746620" cy="309634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8C225244-AF71-4175-BBF1-29CD8AB8D6E0}"/>
              </a:ext>
            </a:extLst>
          </p:cNvPr>
          <p:cNvCxnSpPr>
            <a:cxnSpLocks/>
          </p:cNvCxnSpPr>
          <p:nvPr/>
        </p:nvCxnSpPr>
        <p:spPr>
          <a:xfrm>
            <a:off x="2409825" y="1297959"/>
            <a:ext cx="1295400" cy="13475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47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1"/>
    </mc:Choice>
    <mc:Fallback xmlns="">
      <p:transition spd="slow" advTm="7881"/>
    </mc:Fallback>
  </mc:AlternateContent>
  <p:extLst>
    <p:ext uri="{E180D4A7-C9FB-4DFB-919C-405C955672EB}">
      <p14:showEvtLst xmlns:p14="http://schemas.microsoft.com/office/powerpoint/2010/main">
        <p14:playEvt time="251" objId="6"/>
        <p14:stopEvt time="5036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485949A-E83D-47E5-8572-21F1456AB14E}"/>
              </a:ext>
            </a:extLst>
          </p:cNvPr>
          <p:cNvSpPr txBox="1">
            <a:spLocks/>
          </p:cNvSpPr>
          <p:nvPr/>
        </p:nvSpPr>
        <p:spPr>
          <a:xfrm>
            <a:off x="947737" y="441326"/>
            <a:ext cx="9217026" cy="85663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7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Söka bygglov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4523E5-A18F-4DB8-BCB0-32867A0E0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292" y="104775"/>
            <a:ext cx="6016539" cy="6038850"/>
          </a:xfrm>
          <a:prstGeom prst="rect">
            <a:avLst/>
          </a:prstGeom>
        </p:spPr>
      </p:pic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FF0035BD-9F15-4BE8-9F75-4C8A11A7020A}"/>
              </a:ext>
            </a:extLst>
          </p:cNvPr>
          <p:cNvSpPr/>
          <p:nvPr/>
        </p:nvSpPr>
        <p:spPr>
          <a:xfrm>
            <a:off x="3672152" y="1485900"/>
            <a:ext cx="1804723" cy="257667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758D9436-E1F7-4D6A-8472-FAC4345673E3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2614986" y="1327512"/>
            <a:ext cx="1057166" cy="2872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Rektangel: rundade hörn 16">
            <a:extLst>
              <a:ext uri="{FF2B5EF4-FFF2-40B4-BE49-F238E27FC236}">
                <a16:creationId xmlns:a16="http://schemas.microsoft.com/office/drawing/2014/main" id="{7D7C36DC-BFAB-4255-8B83-FB3A453D37EE}"/>
              </a:ext>
            </a:extLst>
          </p:cNvPr>
          <p:cNvSpPr/>
          <p:nvPr/>
        </p:nvSpPr>
        <p:spPr>
          <a:xfrm>
            <a:off x="7569810" y="1529331"/>
            <a:ext cx="1291239" cy="218114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76A03603-0113-4F0D-B2DA-BD8CE5D81F0C}"/>
              </a:ext>
            </a:extLst>
          </p:cNvPr>
          <p:cNvCxnSpPr>
            <a:cxnSpLocks/>
          </p:cNvCxnSpPr>
          <p:nvPr/>
        </p:nvCxnSpPr>
        <p:spPr>
          <a:xfrm flipH="1">
            <a:off x="8944910" y="1630025"/>
            <a:ext cx="37104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94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49"/>
    </mc:Choice>
    <mc:Fallback xmlns="">
      <p:transition spd="slow" advTm="1644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13DF0FF-64B3-4E6C-9B04-5F257E2D9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13" y="310644"/>
            <a:ext cx="4296142" cy="572185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705B470-C827-4484-AF5C-921FCE677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955" y="1295400"/>
            <a:ext cx="5660995" cy="4420890"/>
          </a:xfrm>
          <a:prstGeom prst="rect">
            <a:avLst/>
          </a:prstGeom>
        </p:spPr>
      </p:pic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1EAE3E58-BDCE-42F9-8F05-54E14259141A}"/>
              </a:ext>
            </a:extLst>
          </p:cNvPr>
          <p:cNvSpPr/>
          <p:nvPr/>
        </p:nvSpPr>
        <p:spPr>
          <a:xfrm>
            <a:off x="7866780" y="5405412"/>
            <a:ext cx="829545" cy="314376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94C09784-1DDD-4EA6-B52B-CBBB9D567BB8}"/>
              </a:ext>
            </a:extLst>
          </p:cNvPr>
          <p:cNvCxnSpPr>
            <a:cxnSpLocks/>
          </p:cNvCxnSpPr>
          <p:nvPr/>
        </p:nvCxnSpPr>
        <p:spPr>
          <a:xfrm flipH="1">
            <a:off x="8791575" y="5563850"/>
            <a:ext cx="43865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53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A8067D4-A5B8-49CB-BD9F-A909ACA3BE6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21145" y="1924396"/>
            <a:ext cx="5220987" cy="3524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2D00281D-491A-4A16-8684-A2A5C3F90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727" y="564697"/>
            <a:ext cx="2789853" cy="1615262"/>
          </a:xfrm>
          <a:prstGeom prst="rect">
            <a:avLst/>
          </a:prstGeom>
        </p:spPr>
      </p:pic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7F33C758-DF42-4863-98D6-FE49003427C8}"/>
              </a:ext>
            </a:extLst>
          </p:cNvPr>
          <p:cNvCxnSpPr>
            <a:cxnSpLocks/>
          </p:cNvCxnSpPr>
          <p:nvPr/>
        </p:nvCxnSpPr>
        <p:spPr>
          <a:xfrm>
            <a:off x="2506731" y="3588500"/>
            <a:ext cx="9421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01561663-5F5A-47CB-B72B-0DBC24214C1B}"/>
              </a:ext>
            </a:extLst>
          </p:cNvPr>
          <p:cNvCxnSpPr>
            <a:cxnSpLocks/>
          </p:cNvCxnSpPr>
          <p:nvPr/>
        </p:nvCxnSpPr>
        <p:spPr>
          <a:xfrm>
            <a:off x="2506731" y="4318172"/>
            <a:ext cx="9421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F162D2DA-42FE-45CB-A5A8-7469BBFB7369}"/>
              </a:ext>
            </a:extLst>
          </p:cNvPr>
          <p:cNvCxnSpPr>
            <a:cxnSpLocks/>
          </p:cNvCxnSpPr>
          <p:nvPr/>
        </p:nvCxnSpPr>
        <p:spPr>
          <a:xfrm>
            <a:off x="2506731" y="5103263"/>
            <a:ext cx="9421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05691A6F-3100-4C16-8192-6C9A57699459}"/>
              </a:ext>
            </a:extLst>
          </p:cNvPr>
          <p:cNvCxnSpPr>
            <a:cxnSpLocks/>
          </p:cNvCxnSpPr>
          <p:nvPr/>
        </p:nvCxnSpPr>
        <p:spPr>
          <a:xfrm flipH="1">
            <a:off x="2506732" y="1696155"/>
            <a:ext cx="202794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koppling 23">
            <a:extLst>
              <a:ext uri="{FF2B5EF4-FFF2-40B4-BE49-F238E27FC236}">
                <a16:creationId xmlns:a16="http://schemas.microsoft.com/office/drawing/2014/main" id="{3177FF9A-4E89-4C9E-83E9-873E1176812F}"/>
              </a:ext>
            </a:extLst>
          </p:cNvPr>
          <p:cNvCxnSpPr>
            <a:cxnSpLocks/>
          </p:cNvCxnSpPr>
          <p:nvPr/>
        </p:nvCxnSpPr>
        <p:spPr>
          <a:xfrm flipH="1">
            <a:off x="2525394" y="1696155"/>
            <a:ext cx="1" cy="341355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32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BCA13B4E-C073-47E9-A9D7-736A66BE8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923926"/>
            <a:ext cx="6972300" cy="512444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BB65AA12-2807-47D0-813E-B98AFA766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610" y="0"/>
            <a:ext cx="7766779" cy="6115050"/>
          </a:xfrm>
          <a:prstGeom prst="rect">
            <a:avLst/>
          </a:prstGeom>
        </p:spPr>
      </p:pic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4A133026-F0F0-492D-8E37-17AA557D5BA7}"/>
              </a:ext>
            </a:extLst>
          </p:cNvPr>
          <p:cNvSpPr/>
          <p:nvPr/>
        </p:nvSpPr>
        <p:spPr>
          <a:xfrm>
            <a:off x="2609850" y="3132181"/>
            <a:ext cx="2114550" cy="314376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7F0A6575-7170-4ED4-B45E-9186DED2651D}"/>
              </a:ext>
            </a:extLst>
          </p:cNvPr>
          <p:cNvSpPr/>
          <p:nvPr/>
        </p:nvSpPr>
        <p:spPr>
          <a:xfrm>
            <a:off x="2609850" y="4213295"/>
            <a:ext cx="2114550" cy="539680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6F23B101-3DEA-4547-B9CD-8619EF314625}"/>
              </a:ext>
            </a:extLst>
          </p:cNvPr>
          <p:cNvSpPr/>
          <p:nvPr/>
        </p:nvSpPr>
        <p:spPr>
          <a:xfrm>
            <a:off x="6095999" y="5304377"/>
            <a:ext cx="895351" cy="477298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FB43E423-57BA-4E0C-9077-799EE4B0BD26}"/>
              </a:ext>
            </a:extLst>
          </p:cNvPr>
          <p:cNvCxnSpPr>
            <a:cxnSpLocks/>
          </p:cNvCxnSpPr>
          <p:nvPr/>
        </p:nvCxnSpPr>
        <p:spPr>
          <a:xfrm flipH="1">
            <a:off x="6991350" y="5557175"/>
            <a:ext cx="8101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5A9CCCDF-A7B8-4E44-AA0F-9C8100F7ACF5}"/>
              </a:ext>
            </a:extLst>
          </p:cNvPr>
          <p:cNvCxnSpPr>
            <a:cxnSpLocks/>
          </p:cNvCxnSpPr>
          <p:nvPr/>
        </p:nvCxnSpPr>
        <p:spPr>
          <a:xfrm>
            <a:off x="2212610" y="4452275"/>
            <a:ext cx="3972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D3D3E1B0-3800-4B55-9A42-AB7FB3634CC6}"/>
              </a:ext>
            </a:extLst>
          </p:cNvPr>
          <p:cNvCxnSpPr>
            <a:cxnSpLocks/>
          </p:cNvCxnSpPr>
          <p:nvPr/>
        </p:nvCxnSpPr>
        <p:spPr>
          <a:xfrm>
            <a:off x="2212610" y="3299750"/>
            <a:ext cx="3972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04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84"/>
    </mc:Choice>
    <mc:Fallback xmlns="">
      <p:transition spd="slow" advTm="1178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834648C6-9E92-44D1-BFCC-938723947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21" y="577611"/>
            <a:ext cx="5511677" cy="5080913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D23B3BEA-4EA3-46A6-8961-4C6AFCC49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4" y="306475"/>
            <a:ext cx="5257801" cy="5732375"/>
          </a:xfrm>
          <a:prstGeom prst="rect">
            <a:avLst/>
          </a:prstGeom>
        </p:spPr>
      </p:pic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735C2B4C-98A3-4C23-9E84-F75498F1A024}"/>
              </a:ext>
            </a:extLst>
          </p:cNvPr>
          <p:cNvSpPr/>
          <p:nvPr/>
        </p:nvSpPr>
        <p:spPr>
          <a:xfrm>
            <a:off x="8296274" y="5256975"/>
            <a:ext cx="742951" cy="328138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3EE6D1E2-1023-49C7-83FC-DD087BA9AE15}"/>
              </a:ext>
            </a:extLst>
          </p:cNvPr>
          <p:cNvCxnSpPr>
            <a:cxnSpLocks/>
          </p:cNvCxnSpPr>
          <p:nvPr/>
        </p:nvCxnSpPr>
        <p:spPr>
          <a:xfrm flipH="1">
            <a:off x="9039225" y="5446624"/>
            <a:ext cx="7091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E8A7EC99-7430-4D4D-8BF0-5A60F4AA12EF}"/>
              </a:ext>
            </a:extLst>
          </p:cNvPr>
          <p:cNvSpPr/>
          <p:nvPr/>
        </p:nvSpPr>
        <p:spPr>
          <a:xfrm>
            <a:off x="293321" y="2257425"/>
            <a:ext cx="2640379" cy="561975"/>
          </a:xfrm>
          <a:prstGeom prst="roundRect">
            <a:avLst/>
          </a:prstGeom>
          <a:ln w="38100">
            <a:solidFill>
              <a:srgbClr val="E500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463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83"/>
    </mc:Choice>
    <mc:Fallback xmlns="">
      <p:transition spd="slow" advTm="6883"/>
    </mc:Fallback>
  </mc:AlternateContent>
</p:sld>
</file>

<file path=ppt/theme/theme1.xml><?xml version="1.0" encoding="utf-8"?>
<a:theme xmlns:a="http://schemas.openxmlformats.org/drawingml/2006/main" name="Grön">
  <a:themeElements>
    <a:clrScheme name="Botkyrka Grön">
      <a:dk1>
        <a:sysClr val="windowText" lastClr="000000"/>
      </a:dk1>
      <a:lt1>
        <a:sysClr val="window" lastClr="FFFFFF"/>
      </a:lt1>
      <a:dk2>
        <a:srgbClr val="005B59"/>
      </a:dk2>
      <a:lt2>
        <a:srgbClr val="F8F8F8"/>
      </a:lt2>
      <a:accent1>
        <a:srgbClr val="E8FF94"/>
      </a:accent1>
      <a:accent2>
        <a:srgbClr val="005B59"/>
      </a:accent2>
      <a:accent3>
        <a:srgbClr val="A1CE57"/>
      </a:accent3>
      <a:accent4>
        <a:srgbClr val="C7017F"/>
      </a:accent4>
      <a:accent5>
        <a:srgbClr val="2ACFD3"/>
      </a:accent5>
      <a:accent6>
        <a:srgbClr val="6E3B36"/>
      </a:accent6>
      <a:hlink>
        <a:srgbClr val="005B59"/>
      </a:hlink>
      <a:folHlink>
        <a:srgbClr val="005B59"/>
      </a:folHlink>
    </a:clrScheme>
    <a:fontScheme name="Botkyr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0R_v2" id="{0DD3FE6F-68AE-4347-B0AF-268AD79B7BD1}" vid="{9A952AD5-9494-7246-8725-B2F5B0EBBB71}"/>
    </a:ext>
  </a:extLst>
</a:theme>
</file>

<file path=ppt/theme/theme2.xml><?xml version="1.0" encoding="utf-8"?>
<a:theme xmlns:a="http://schemas.openxmlformats.org/drawingml/2006/main" name="Blå">
  <a:themeElements>
    <a:clrScheme name="Botkyrka Blå">
      <a:dk1>
        <a:sysClr val="windowText" lastClr="000000"/>
      </a:dk1>
      <a:lt1>
        <a:sysClr val="window" lastClr="FFFFFF"/>
      </a:lt1>
      <a:dk2>
        <a:srgbClr val="1B4379"/>
      </a:dk2>
      <a:lt2>
        <a:srgbClr val="F8F8F8"/>
      </a:lt2>
      <a:accent1>
        <a:srgbClr val="C9E8FB"/>
      </a:accent1>
      <a:accent2>
        <a:srgbClr val="1B4379"/>
      </a:accent2>
      <a:accent3>
        <a:srgbClr val="2ACFD3"/>
      </a:accent3>
      <a:accent4>
        <a:srgbClr val="F39200"/>
      </a:accent4>
      <a:accent5>
        <a:srgbClr val="A1CE57"/>
      </a:accent5>
      <a:accent6>
        <a:srgbClr val="E50043"/>
      </a:accent6>
      <a:hlink>
        <a:srgbClr val="1B4379"/>
      </a:hlink>
      <a:folHlink>
        <a:srgbClr val="1B4379"/>
      </a:folHlink>
    </a:clrScheme>
    <a:fontScheme name="Botkyr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0R_v2" id="{0DD3FE6F-68AE-4347-B0AF-268AD79B7BD1}" vid="{D058CECF-7BD2-2E47-B8C3-30497F466774}"/>
    </a:ext>
  </a:extLst>
</a:theme>
</file>

<file path=ppt/theme/theme3.xml><?xml version="1.0" encoding="utf-8"?>
<a:theme xmlns:a="http://schemas.openxmlformats.org/drawingml/2006/main" name="Rosa">
  <a:themeElements>
    <a:clrScheme name="Botkyrka Rosa">
      <a:dk1>
        <a:sysClr val="windowText" lastClr="000000"/>
      </a:dk1>
      <a:lt1>
        <a:sysClr val="window" lastClr="FFFFFF"/>
      </a:lt1>
      <a:dk2>
        <a:srgbClr val="671C4B"/>
      </a:dk2>
      <a:lt2>
        <a:srgbClr val="F8F8F8"/>
      </a:lt2>
      <a:accent1>
        <a:srgbClr val="FFDBEB"/>
      </a:accent1>
      <a:accent2>
        <a:srgbClr val="671C4B"/>
      </a:accent2>
      <a:accent3>
        <a:srgbClr val="C7017F"/>
      </a:accent3>
      <a:accent4>
        <a:srgbClr val="2ACFD3"/>
      </a:accent4>
      <a:accent5>
        <a:srgbClr val="C99D66"/>
      </a:accent5>
      <a:accent6>
        <a:srgbClr val="2F9638"/>
      </a:accent6>
      <a:hlink>
        <a:srgbClr val="671C4B"/>
      </a:hlink>
      <a:folHlink>
        <a:srgbClr val="671C4B"/>
      </a:folHlink>
    </a:clrScheme>
    <a:fontScheme name="Botkyr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0R_v2" id="{0DD3FE6F-68AE-4347-B0AF-268AD79B7BD1}" vid="{B9F8DAE9-5EF2-E740-A209-E222CE4EF0CF}"/>
    </a:ext>
  </a:extLst>
</a:theme>
</file>

<file path=ppt/theme/theme4.xml><?xml version="1.0" encoding="utf-8"?>
<a:theme xmlns:a="http://schemas.openxmlformats.org/drawingml/2006/main" name="Gul">
  <a:themeElements>
    <a:clrScheme name="Botkyrka Gul">
      <a:dk1>
        <a:sysClr val="windowText" lastClr="000000"/>
      </a:dk1>
      <a:lt1>
        <a:sysClr val="window" lastClr="FFFFFF"/>
      </a:lt1>
      <a:dk2>
        <a:srgbClr val="C7017F"/>
      </a:dk2>
      <a:lt2>
        <a:srgbClr val="F8F8F8"/>
      </a:lt2>
      <a:accent1>
        <a:srgbClr val="FFF98A"/>
      </a:accent1>
      <a:accent2>
        <a:srgbClr val="C7017F"/>
      </a:accent2>
      <a:accent3>
        <a:srgbClr val="F39200"/>
      </a:accent3>
      <a:accent4>
        <a:srgbClr val="671C4B"/>
      </a:accent4>
      <a:accent5>
        <a:srgbClr val="A1CE57"/>
      </a:accent5>
      <a:accent6>
        <a:srgbClr val="008BD2"/>
      </a:accent6>
      <a:hlink>
        <a:srgbClr val="C7017F"/>
      </a:hlink>
      <a:folHlink>
        <a:srgbClr val="C7017F"/>
      </a:folHlink>
    </a:clrScheme>
    <a:fontScheme name="Botkyr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0R_v2" id="{0DD3FE6F-68AE-4347-B0AF-268AD79B7BD1}" vid="{774F36B7-CB19-0D41-B6B7-48E6E4B26753}"/>
    </a:ext>
  </a:extLst>
</a:theme>
</file>

<file path=ppt/theme/theme5.xml><?xml version="1.0" encoding="utf-8"?>
<a:theme xmlns:a="http://schemas.openxmlformats.org/drawingml/2006/main" name="Office-tema">
  <a:themeElements>
    <a:clrScheme name="Botkyrka Colo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6E9F2"/>
      </a:accent1>
      <a:accent2>
        <a:srgbClr val="F6D9E5"/>
      </a:accent2>
      <a:accent3>
        <a:srgbClr val="FFF894"/>
      </a:accent3>
      <a:accent4>
        <a:srgbClr val="94DA81"/>
      </a:accent4>
      <a:accent5>
        <a:srgbClr val="003B60"/>
      </a:accent5>
      <a:accent6>
        <a:srgbClr val="00524B"/>
      </a:accent6>
      <a:hlink>
        <a:srgbClr val="003B60"/>
      </a:hlink>
      <a:folHlink>
        <a:srgbClr val="94DA81"/>
      </a:folHlink>
    </a:clrScheme>
    <a:fontScheme name="Botkyrka kommun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Botkyrka Colo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6E9F2"/>
      </a:accent1>
      <a:accent2>
        <a:srgbClr val="F6D9E5"/>
      </a:accent2>
      <a:accent3>
        <a:srgbClr val="FFF894"/>
      </a:accent3>
      <a:accent4>
        <a:srgbClr val="94DA81"/>
      </a:accent4>
      <a:accent5>
        <a:srgbClr val="003B60"/>
      </a:accent5>
      <a:accent6>
        <a:srgbClr val="00524B"/>
      </a:accent6>
      <a:hlink>
        <a:srgbClr val="003B60"/>
      </a:hlink>
      <a:folHlink>
        <a:srgbClr val="94DA81"/>
      </a:folHlink>
    </a:clrScheme>
    <a:fontScheme name="Botkyrka Font">
      <a:majorFont>
        <a:latin typeface="Akzidenz-Grotesk Std Bold Cnd"/>
        <a:ea typeface=""/>
        <a:cs typeface=""/>
      </a:majorFont>
      <a:minorFont>
        <a:latin typeface="Akzidenz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668FE4766FD294695A7C4343EC54EDF" ma:contentTypeVersion="4" ma:contentTypeDescription="Skapa ett nytt dokument." ma:contentTypeScope="" ma:versionID="e5ee4aa1c834002f3361e43772f6f337">
  <xsd:schema xmlns:xsd="http://www.w3.org/2001/XMLSchema" xmlns:xs="http://www.w3.org/2001/XMLSchema" xmlns:p="http://schemas.microsoft.com/office/2006/metadata/properties" xmlns:ns2="716a8985-ed96-4d7a-9efa-2d8edd4b1b4b" xmlns:ns3="0d95f3ff-abe7-4e96-b4f0-213564fe63e6" targetNamespace="http://schemas.microsoft.com/office/2006/metadata/properties" ma:root="true" ma:fieldsID="22aa97b9570a39941cccbd678ae0ec78" ns2:_="" ns3:_="">
    <xsd:import namespace="716a8985-ed96-4d7a-9efa-2d8edd4b1b4b"/>
    <xsd:import namespace="0d95f3ff-abe7-4e96-b4f0-213564fe63e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6a8985-ed96-4d7a-9efa-2d8edd4b1b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95f3ff-abe7-4e96-b4f0-213564fe63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17798c2e-8ec6-411a-92bf-42cada8c5360"/>
  </ds:schemaRefs>
</ds:datastoreItem>
</file>

<file path=customXml/itemProps2.xml><?xml version="1.0" encoding="utf-8"?>
<ds:datastoreItem xmlns:ds="http://schemas.openxmlformats.org/officeDocument/2006/customXml" ds:itemID="{75D95FC6-AFAF-4297-895A-099BED3953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6a8985-ed96-4d7a-9efa-2d8edd4b1b4b"/>
    <ds:schemaRef ds:uri="0d95f3ff-abe7-4e96-b4f0-213564fe63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Presentationsmallar_PowerPoint_Botkyrka kommun 2021</Template>
  <TotalTime>2775</TotalTime>
  <Words>101</Words>
  <Application>Microsoft Office PowerPoint</Application>
  <PresentationFormat>Bredbild</PresentationFormat>
  <Paragraphs>25</Paragraphs>
  <Slides>18</Slides>
  <Notes>1</Notes>
  <HiddenSlides>0</HiddenSlides>
  <MMClips>1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18</vt:i4>
      </vt:variant>
    </vt:vector>
  </HeadingPairs>
  <TitlesOfParts>
    <vt:vector size="24" baseType="lpstr">
      <vt:lpstr>Akzidenz Grotesk</vt:lpstr>
      <vt:lpstr>Arial</vt:lpstr>
      <vt:lpstr>Grön</vt:lpstr>
      <vt:lpstr>Blå</vt:lpstr>
      <vt:lpstr>Rosa</vt:lpstr>
      <vt:lpstr>Gul</vt:lpstr>
      <vt:lpstr>Sök bygglov digitalt</vt:lpstr>
      <vt:lpstr>PowerPoint-presentation</vt:lpstr>
      <vt:lpstr>Sök bygglov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Kontrollera alla uppgifter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Johansson Josefina</dc:creator>
  <cp:lastModifiedBy>Weigl Suzanne</cp:lastModifiedBy>
  <cp:revision>33</cp:revision>
  <dcterms:created xsi:type="dcterms:W3CDTF">2022-01-12T08:21:08Z</dcterms:created>
  <dcterms:modified xsi:type="dcterms:W3CDTF">2022-03-31T14:17:05Z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0x0101007668FE4766FD294695A7C4343EC54EDF</vt:lpwstr>
  </property>
</Properties>
</file>